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9"/>
  </p:notesMasterIdLst>
  <p:sldIdLst>
    <p:sldId id="256" r:id="rId2"/>
    <p:sldId id="272"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3"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2266E3-AFD8-4C59-BE31-9904875D6163}" v="2" dt="2026-03-15T02:45:17.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96" d="100"/>
          <a:sy n="96" d="100"/>
        </p:scale>
        <p:origin x="11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agasabai, Harini (DBVI)" userId="fd040915-9fae-453f-a297-cb6df39ff6e6" providerId="ADAL" clId="{7B4511AB-FFA8-4923-9F04-4CF412F0AD7E}"/>
    <pc:docChg chg="undo custSel addSld delSld modSld">
      <pc:chgData name="Kanagasabai, Harini (DBVI)" userId="fd040915-9fae-453f-a297-cb6df39ff6e6" providerId="ADAL" clId="{7B4511AB-FFA8-4923-9F04-4CF412F0AD7E}" dt="2026-03-13T19:50:01.736" v="1002" actId="13822"/>
      <pc:docMkLst>
        <pc:docMk/>
      </pc:docMkLst>
      <pc:sldChg chg="modSp mod">
        <pc:chgData name="Kanagasabai, Harini (DBVI)" userId="fd040915-9fae-453f-a297-cb6df39ff6e6" providerId="ADAL" clId="{7B4511AB-FFA8-4923-9F04-4CF412F0AD7E}" dt="2026-03-13T19:26:15.935" v="333" actId="20577"/>
        <pc:sldMkLst>
          <pc:docMk/>
          <pc:sldMk cId="3868585763" sldId="256"/>
        </pc:sldMkLst>
        <pc:spChg chg="mod">
          <ac:chgData name="Kanagasabai, Harini (DBVI)" userId="fd040915-9fae-453f-a297-cb6df39ff6e6" providerId="ADAL" clId="{7B4511AB-FFA8-4923-9F04-4CF412F0AD7E}" dt="2026-03-13T19:26:15.935" v="333" actId="20577"/>
          <ac:spMkLst>
            <pc:docMk/>
            <pc:sldMk cId="3868585763" sldId="256"/>
            <ac:spMk id="2" creationId="{44C5ED40-1511-0828-B7BC-53F7227135CC}"/>
          </ac:spMkLst>
        </pc:spChg>
        <pc:spChg chg="mod">
          <ac:chgData name="Kanagasabai, Harini (DBVI)" userId="fd040915-9fae-453f-a297-cb6df39ff6e6" providerId="ADAL" clId="{7B4511AB-FFA8-4923-9F04-4CF412F0AD7E}" dt="2026-03-13T19:25:30.994" v="312" actId="1076"/>
          <ac:spMkLst>
            <pc:docMk/>
            <pc:sldMk cId="3868585763" sldId="256"/>
            <ac:spMk id="3" creationId="{9F821B4E-8D6E-B733-061B-A3D9EEC1B833}"/>
          </ac:spMkLst>
        </pc:spChg>
      </pc:sldChg>
      <pc:sldChg chg="modSp mod">
        <pc:chgData name="Kanagasabai, Harini (DBVI)" userId="fd040915-9fae-453f-a297-cb6df39ff6e6" providerId="ADAL" clId="{7B4511AB-FFA8-4923-9F04-4CF412F0AD7E}" dt="2026-03-13T19:48:13.403" v="995" actId="12"/>
        <pc:sldMkLst>
          <pc:docMk/>
          <pc:sldMk cId="711650030" sldId="257"/>
        </pc:sldMkLst>
        <pc:spChg chg="mod">
          <ac:chgData name="Kanagasabai, Harini (DBVI)" userId="fd040915-9fae-453f-a297-cb6df39ff6e6" providerId="ADAL" clId="{7B4511AB-FFA8-4923-9F04-4CF412F0AD7E}" dt="2026-03-13T19:20:09.698" v="163" actId="1076"/>
          <ac:spMkLst>
            <pc:docMk/>
            <pc:sldMk cId="711650030" sldId="257"/>
            <ac:spMk id="2" creationId="{FAA2CEE9-8CAF-322A-A3EA-EBA47FB0CA76}"/>
          </ac:spMkLst>
        </pc:spChg>
        <pc:spChg chg="mod">
          <ac:chgData name="Kanagasabai, Harini (DBVI)" userId="fd040915-9fae-453f-a297-cb6df39ff6e6" providerId="ADAL" clId="{7B4511AB-FFA8-4923-9F04-4CF412F0AD7E}" dt="2026-03-13T19:48:13.403" v="995" actId="12"/>
          <ac:spMkLst>
            <pc:docMk/>
            <pc:sldMk cId="711650030" sldId="257"/>
            <ac:spMk id="3" creationId="{011375C1-EE02-3D9B-75DC-A82EE86A1854}"/>
          </ac:spMkLst>
        </pc:spChg>
        <pc:spChg chg="mod">
          <ac:chgData name="Kanagasabai, Harini (DBVI)" userId="fd040915-9fae-453f-a297-cb6df39ff6e6" providerId="ADAL" clId="{7B4511AB-FFA8-4923-9F04-4CF412F0AD7E}" dt="2026-03-13T19:20:03.809" v="162" actId="14100"/>
          <ac:spMkLst>
            <pc:docMk/>
            <pc:sldMk cId="711650030" sldId="257"/>
            <ac:spMk id="4" creationId="{FC596969-6F86-0281-012E-CA0020166CF9}"/>
          </ac:spMkLst>
        </pc:spChg>
      </pc:sldChg>
      <pc:sldChg chg="modSp mod">
        <pc:chgData name="Kanagasabai, Harini (DBVI)" userId="fd040915-9fae-453f-a297-cb6df39ff6e6" providerId="ADAL" clId="{7B4511AB-FFA8-4923-9F04-4CF412F0AD7E}" dt="2026-03-13T19:48:28.076" v="997" actId="12"/>
        <pc:sldMkLst>
          <pc:docMk/>
          <pc:sldMk cId="3485625698" sldId="258"/>
        </pc:sldMkLst>
        <pc:spChg chg="mod">
          <ac:chgData name="Kanagasabai, Harini (DBVI)" userId="fd040915-9fae-453f-a297-cb6df39ff6e6" providerId="ADAL" clId="{7B4511AB-FFA8-4923-9F04-4CF412F0AD7E}" dt="2026-03-13T19:20:27.412" v="165" actId="14100"/>
          <ac:spMkLst>
            <pc:docMk/>
            <pc:sldMk cId="3485625698" sldId="258"/>
            <ac:spMk id="2" creationId="{80AB6094-3994-04E9-6F0A-0AB3241C78B4}"/>
          </ac:spMkLst>
        </pc:spChg>
        <pc:spChg chg="mod">
          <ac:chgData name="Kanagasabai, Harini (DBVI)" userId="fd040915-9fae-453f-a297-cb6df39ff6e6" providerId="ADAL" clId="{7B4511AB-FFA8-4923-9F04-4CF412F0AD7E}" dt="2026-03-13T19:48:28.076" v="997" actId="12"/>
          <ac:spMkLst>
            <pc:docMk/>
            <pc:sldMk cId="3485625698" sldId="258"/>
            <ac:spMk id="3" creationId="{81975262-B5AD-F9CE-9046-3D483ECBBF5F}"/>
          </ac:spMkLst>
        </pc:spChg>
      </pc:sldChg>
      <pc:sldChg chg="modSp mod">
        <pc:chgData name="Kanagasabai, Harini (DBVI)" userId="fd040915-9fae-453f-a297-cb6df39ff6e6" providerId="ADAL" clId="{7B4511AB-FFA8-4923-9F04-4CF412F0AD7E}" dt="2026-03-13T19:48:42.319" v="998" actId="5793"/>
        <pc:sldMkLst>
          <pc:docMk/>
          <pc:sldMk cId="3408528483" sldId="259"/>
        </pc:sldMkLst>
        <pc:spChg chg="mod">
          <ac:chgData name="Kanagasabai, Harini (DBVI)" userId="fd040915-9fae-453f-a297-cb6df39ff6e6" providerId="ADAL" clId="{7B4511AB-FFA8-4923-9F04-4CF412F0AD7E}" dt="2026-03-13T18:59:59.411" v="22" actId="1076"/>
          <ac:spMkLst>
            <pc:docMk/>
            <pc:sldMk cId="3408528483" sldId="259"/>
            <ac:spMk id="2" creationId="{07944C91-3F5B-2599-7C13-4ADC03FF9840}"/>
          </ac:spMkLst>
        </pc:spChg>
        <pc:spChg chg="mod">
          <ac:chgData name="Kanagasabai, Harini (DBVI)" userId="fd040915-9fae-453f-a297-cb6df39ff6e6" providerId="ADAL" clId="{7B4511AB-FFA8-4923-9F04-4CF412F0AD7E}" dt="2026-03-13T19:48:42.319" v="998" actId="5793"/>
          <ac:spMkLst>
            <pc:docMk/>
            <pc:sldMk cId="3408528483" sldId="259"/>
            <ac:spMk id="3" creationId="{C0AA090A-5781-AF9B-CEB5-B72E4DBD1AA9}"/>
          </ac:spMkLst>
        </pc:spChg>
      </pc:sldChg>
      <pc:sldChg chg="modSp mod">
        <pc:chgData name="Kanagasabai, Harini (DBVI)" userId="fd040915-9fae-453f-a297-cb6df39ff6e6" providerId="ADAL" clId="{7B4511AB-FFA8-4923-9F04-4CF412F0AD7E}" dt="2026-03-13T19:00:13.468" v="23" actId="1076"/>
        <pc:sldMkLst>
          <pc:docMk/>
          <pc:sldMk cId="965813248" sldId="260"/>
        </pc:sldMkLst>
        <pc:spChg chg="mod">
          <ac:chgData name="Kanagasabai, Harini (DBVI)" userId="fd040915-9fae-453f-a297-cb6df39ff6e6" providerId="ADAL" clId="{7B4511AB-FFA8-4923-9F04-4CF412F0AD7E}" dt="2026-03-13T19:00:13.468" v="23" actId="1076"/>
          <ac:spMkLst>
            <pc:docMk/>
            <pc:sldMk cId="965813248" sldId="260"/>
            <ac:spMk id="2" creationId="{3ADB09D9-6039-F5B6-2417-472130671487}"/>
          </ac:spMkLst>
        </pc:spChg>
        <pc:graphicFrameChg chg="mod">
          <ac:chgData name="Kanagasabai, Harini (DBVI)" userId="fd040915-9fae-453f-a297-cb6df39ff6e6" providerId="ADAL" clId="{7B4511AB-FFA8-4923-9F04-4CF412F0AD7E}" dt="2026-03-13T18:58:39.703" v="11" actId="2711"/>
          <ac:graphicFrameMkLst>
            <pc:docMk/>
            <pc:sldMk cId="965813248" sldId="260"/>
            <ac:graphicFrameMk id="5" creationId="{02649FD1-5FCB-D2F8-019F-8C6A40BEA5DD}"/>
          </ac:graphicFrameMkLst>
        </pc:graphicFrameChg>
      </pc:sldChg>
      <pc:sldChg chg="modSp mod">
        <pc:chgData name="Kanagasabai, Harini (DBVI)" userId="fd040915-9fae-453f-a297-cb6df39ff6e6" providerId="ADAL" clId="{7B4511AB-FFA8-4923-9F04-4CF412F0AD7E}" dt="2026-03-13T19:34:28.621" v="367" actId="14100"/>
        <pc:sldMkLst>
          <pc:docMk/>
          <pc:sldMk cId="3907418000" sldId="261"/>
        </pc:sldMkLst>
        <pc:spChg chg="mod">
          <ac:chgData name="Kanagasabai, Harini (DBVI)" userId="fd040915-9fae-453f-a297-cb6df39ff6e6" providerId="ADAL" clId="{7B4511AB-FFA8-4923-9F04-4CF412F0AD7E}" dt="2026-03-13T19:34:17.156" v="365" actId="2711"/>
          <ac:spMkLst>
            <pc:docMk/>
            <pc:sldMk cId="3907418000" sldId="261"/>
            <ac:spMk id="2" creationId="{0E8E6ABF-A2BE-2EEA-991C-8C4FCAD2F4B8}"/>
          </ac:spMkLst>
        </pc:spChg>
        <pc:spChg chg="mod">
          <ac:chgData name="Kanagasabai, Harini (DBVI)" userId="fd040915-9fae-453f-a297-cb6df39ff6e6" providerId="ADAL" clId="{7B4511AB-FFA8-4923-9F04-4CF412F0AD7E}" dt="2026-03-13T19:34:28.621" v="367" actId="14100"/>
          <ac:spMkLst>
            <pc:docMk/>
            <pc:sldMk cId="3907418000" sldId="261"/>
            <ac:spMk id="3" creationId="{0832AAAF-BFF3-C698-94BF-848C7A421C6E}"/>
          </ac:spMkLst>
        </pc:spChg>
      </pc:sldChg>
      <pc:sldChg chg="modSp mod">
        <pc:chgData name="Kanagasabai, Harini (DBVI)" userId="fd040915-9fae-453f-a297-cb6df39ff6e6" providerId="ADAL" clId="{7B4511AB-FFA8-4923-9F04-4CF412F0AD7E}" dt="2026-03-13T19:37:22.135" v="399" actId="20577"/>
        <pc:sldMkLst>
          <pc:docMk/>
          <pc:sldMk cId="974585415" sldId="262"/>
        </pc:sldMkLst>
        <pc:spChg chg="mod">
          <ac:chgData name="Kanagasabai, Harini (DBVI)" userId="fd040915-9fae-453f-a297-cb6df39ff6e6" providerId="ADAL" clId="{7B4511AB-FFA8-4923-9F04-4CF412F0AD7E}" dt="2026-03-13T19:36:49.099" v="383" actId="1076"/>
          <ac:spMkLst>
            <pc:docMk/>
            <pc:sldMk cId="974585415" sldId="262"/>
            <ac:spMk id="2" creationId="{D5D4810A-91B1-4E8C-AF5F-7058C5D4201B}"/>
          </ac:spMkLst>
        </pc:spChg>
        <pc:spChg chg="mod">
          <ac:chgData name="Kanagasabai, Harini (DBVI)" userId="fd040915-9fae-453f-a297-cb6df39ff6e6" providerId="ADAL" clId="{7B4511AB-FFA8-4923-9F04-4CF412F0AD7E}" dt="2026-03-13T19:37:22.135" v="399" actId="20577"/>
          <ac:spMkLst>
            <pc:docMk/>
            <pc:sldMk cId="974585415" sldId="262"/>
            <ac:spMk id="4" creationId="{F4F487DC-5E58-3B4C-0A57-C5976C65076E}"/>
          </ac:spMkLst>
        </pc:spChg>
        <pc:graphicFrameChg chg="mod ord">
          <ac:chgData name="Kanagasabai, Harini (DBVI)" userId="fd040915-9fae-453f-a297-cb6df39ff6e6" providerId="ADAL" clId="{7B4511AB-FFA8-4923-9F04-4CF412F0AD7E}" dt="2026-03-13T19:37:18.046" v="395" actId="166"/>
          <ac:graphicFrameMkLst>
            <pc:docMk/>
            <pc:sldMk cId="974585415" sldId="262"/>
            <ac:graphicFrameMk id="21" creationId="{065FB281-7408-493A-DAD7-D22C3484E9B1}"/>
          </ac:graphicFrameMkLst>
        </pc:graphicFrameChg>
      </pc:sldChg>
      <pc:sldChg chg="modSp mod">
        <pc:chgData name="Kanagasabai, Harini (DBVI)" userId="fd040915-9fae-453f-a297-cb6df39ff6e6" providerId="ADAL" clId="{7B4511AB-FFA8-4923-9F04-4CF412F0AD7E}" dt="2026-03-13T19:03:00.464" v="37" actId="13822"/>
        <pc:sldMkLst>
          <pc:docMk/>
          <pc:sldMk cId="3267711404" sldId="263"/>
        </pc:sldMkLst>
        <pc:spChg chg="mod">
          <ac:chgData name="Kanagasabai, Harini (DBVI)" userId="fd040915-9fae-453f-a297-cb6df39ff6e6" providerId="ADAL" clId="{7B4511AB-FFA8-4923-9F04-4CF412F0AD7E}" dt="2026-03-13T19:01:14.034" v="26" actId="2711"/>
          <ac:spMkLst>
            <pc:docMk/>
            <pc:sldMk cId="3267711404" sldId="263"/>
            <ac:spMk id="2" creationId="{53A152F0-4DE4-DAA0-7701-A14517E9AFEB}"/>
          </ac:spMkLst>
        </pc:spChg>
        <pc:spChg chg="mod">
          <ac:chgData name="Kanagasabai, Harini (DBVI)" userId="fd040915-9fae-453f-a297-cb6df39ff6e6" providerId="ADAL" clId="{7B4511AB-FFA8-4923-9F04-4CF412F0AD7E}" dt="2026-03-13T19:03:00.464" v="37" actId="13822"/>
          <ac:spMkLst>
            <pc:docMk/>
            <pc:sldMk cId="3267711404" sldId="263"/>
            <ac:spMk id="3" creationId="{F85FBAE5-CA73-84E7-1174-006E09854ABC}"/>
          </ac:spMkLst>
        </pc:spChg>
      </pc:sldChg>
      <pc:sldChg chg="modSp mod">
        <pc:chgData name="Kanagasabai, Harini (DBVI)" userId="fd040915-9fae-453f-a297-cb6df39ff6e6" providerId="ADAL" clId="{7B4511AB-FFA8-4923-9F04-4CF412F0AD7E}" dt="2026-03-13T19:05:01.500" v="51" actId="1076"/>
        <pc:sldMkLst>
          <pc:docMk/>
          <pc:sldMk cId="2698301549" sldId="264"/>
        </pc:sldMkLst>
        <pc:spChg chg="mod">
          <ac:chgData name="Kanagasabai, Harini (DBVI)" userId="fd040915-9fae-453f-a297-cb6df39ff6e6" providerId="ADAL" clId="{7B4511AB-FFA8-4923-9F04-4CF412F0AD7E}" dt="2026-03-13T19:05:01.500" v="51" actId="1076"/>
          <ac:spMkLst>
            <pc:docMk/>
            <pc:sldMk cId="2698301549" sldId="264"/>
            <ac:spMk id="2" creationId="{0AEC11E8-FF20-FA95-536F-50042CC91224}"/>
          </ac:spMkLst>
        </pc:spChg>
        <pc:spChg chg="mod">
          <ac:chgData name="Kanagasabai, Harini (DBVI)" userId="fd040915-9fae-453f-a297-cb6df39ff6e6" providerId="ADAL" clId="{7B4511AB-FFA8-4923-9F04-4CF412F0AD7E}" dt="2026-03-13T19:04:45.531" v="48" actId="14100"/>
          <ac:spMkLst>
            <pc:docMk/>
            <pc:sldMk cId="2698301549" sldId="264"/>
            <ac:spMk id="3" creationId="{F2314187-1CAE-F74A-A0F4-9F12605E563E}"/>
          </ac:spMkLst>
        </pc:spChg>
      </pc:sldChg>
      <pc:sldChg chg="modSp mod">
        <pc:chgData name="Kanagasabai, Harini (DBVI)" userId="fd040915-9fae-453f-a297-cb6df39ff6e6" providerId="ADAL" clId="{7B4511AB-FFA8-4923-9F04-4CF412F0AD7E}" dt="2026-03-13T19:07:05.707" v="63" actId="1076"/>
        <pc:sldMkLst>
          <pc:docMk/>
          <pc:sldMk cId="3508274104" sldId="265"/>
        </pc:sldMkLst>
        <pc:spChg chg="mod">
          <ac:chgData name="Kanagasabai, Harini (DBVI)" userId="fd040915-9fae-453f-a297-cb6df39ff6e6" providerId="ADAL" clId="{7B4511AB-FFA8-4923-9F04-4CF412F0AD7E}" dt="2026-03-13T19:07:05.707" v="63" actId="1076"/>
          <ac:spMkLst>
            <pc:docMk/>
            <pc:sldMk cId="3508274104" sldId="265"/>
            <ac:spMk id="2" creationId="{52CCF8FB-635D-ED17-1081-1B676A281B5A}"/>
          </ac:spMkLst>
        </pc:spChg>
        <pc:spChg chg="mod">
          <ac:chgData name="Kanagasabai, Harini (DBVI)" userId="fd040915-9fae-453f-a297-cb6df39ff6e6" providerId="ADAL" clId="{7B4511AB-FFA8-4923-9F04-4CF412F0AD7E}" dt="2026-03-13T19:07:00.216" v="62" actId="13822"/>
          <ac:spMkLst>
            <pc:docMk/>
            <pc:sldMk cId="3508274104" sldId="265"/>
            <ac:spMk id="3" creationId="{87F52E9F-460F-E9E3-D4D3-2ECD71A8A9C0}"/>
          </ac:spMkLst>
        </pc:spChg>
      </pc:sldChg>
      <pc:sldChg chg="modSp mod">
        <pc:chgData name="Kanagasabai, Harini (DBVI)" userId="fd040915-9fae-453f-a297-cb6df39ff6e6" providerId="ADAL" clId="{7B4511AB-FFA8-4923-9F04-4CF412F0AD7E}" dt="2026-03-13T19:09:42.844" v="81" actId="14100"/>
        <pc:sldMkLst>
          <pc:docMk/>
          <pc:sldMk cId="3307978292" sldId="266"/>
        </pc:sldMkLst>
        <pc:spChg chg="mod">
          <ac:chgData name="Kanagasabai, Harini (DBVI)" userId="fd040915-9fae-453f-a297-cb6df39ff6e6" providerId="ADAL" clId="{7B4511AB-FFA8-4923-9F04-4CF412F0AD7E}" dt="2026-03-13T19:09:37.517" v="80" actId="1076"/>
          <ac:spMkLst>
            <pc:docMk/>
            <pc:sldMk cId="3307978292" sldId="266"/>
            <ac:spMk id="2" creationId="{A8746A95-480F-E21E-53C6-2218EA7C2266}"/>
          </ac:spMkLst>
        </pc:spChg>
        <pc:spChg chg="mod">
          <ac:chgData name="Kanagasabai, Harini (DBVI)" userId="fd040915-9fae-453f-a297-cb6df39ff6e6" providerId="ADAL" clId="{7B4511AB-FFA8-4923-9F04-4CF412F0AD7E}" dt="2026-03-13T19:09:42.844" v="81" actId="14100"/>
          <ac:spMkLst>
            <pc:docMk/>
            <pc:sldMk cId="3307978292" sldId="266"/>
            <ac:spMk id="3" creationId="{15376E49-CC58-1102-51D3-320907630615}"/>
          </ac:spMkLst>
        </pc:spChg>
      </pc:sldChg>
      <pc:sldChg chg="modSp mod">
        <pc:chgData name="Kanagasabai, Harini (DBVI)" userId="fd040915-9fae-453f-a297-cb6df39ff6e6" providerId="ADAL" clId="{7B4511AB-FFA8-4923-9F04-4CF412F0AD7E}" dt="2026-03-13T19:39:32.329" v="400" actId="2711"/>
        <pc:sldMkLst>
          <pc:docMk/>
          <pc:sldMk cId="682879280" sldId="267"/>
        </pc:sldMkLst>
        <pc:spChg chg="mod">
          <ac:chgData name="Kanagasabai, Harini (DBVI)" userId="fd040915-9fae-453f-a297-cb6df39ff6e6" providerId="ADAL" clId="{7B4511AB-FFA8-4923-9F04-4CF412F0AD7E}" dt="2026-03-13T19:10:21.297" v="85" actId="13822"/>
          <ac:spMkLst>
            <pc:docMk/>
            <pc:sldMk cId="682879280" sldId="267"/>
            <ac:spMk id="2" creationId="{21E264BF-4AF8-20DB-D357-0040BC1777D3}"/>
          </ac:spMkLst>
        </pc:spChg>
        <pc:spChg chg="mod">
          <ac:chgData name="Kanagasabai, Harini (DBVI)" userId="fd040915-9fae-453f-a297-cb6df39ff6e6" providerId="ADAL" clId="{7B4511AB-FFA8-4923-9F04-4CF412F0AD7E}" dt="2026-03-13T19:39:32.329" v="400" actId="2711"/>
          <ac:spMkLst>
            <pc:docMk/>
            <pc:sldMk cId="682879280" sldId="267"/>
            <ac:spMk id="3" creationId="{E7051F92-90F6-15BC-59C6-E8C2647234EE}"/>
          </ac:spMkLst>
        </pc:spChg>
      </pc:sldChg>
      <pc:sldChg chg="addSp delSp modSp mod setBg">
        <pc:chgData name="Kanagasabai, Harini (DBVI)" userId="fd040915-9fae-453f-a297-cb6df39ff6e6" providerId="ADAL" clId="{7B4511AB-FFA8-4923-9F04-4CF412F0AD7E}" dt="2026-03-13T19:41:38.467" v="408" actId="14100"/>
        <pc:sldMkLst>
          <pc:docMk/>
          <pc:sldMk cId="608341991" sldId="268"/>
        </pc:sldMkLst>
        <pc:spChg chg="mod">
          <ac:chgData name="Kanagasabai, Harini (DBVI)" userId="fd040915-9fae-453f-a297-cb6df39ff6e6" providerId="ADAL" clId="{7B4511AB-FFA8-4923-9F04-4CF412F0AD7E}" dt="2026-03-13T19:41:32.338" v="407" actId="14100"/>
          <ac:spMkLst>
            <pc:docMk/>
            <pc:sldMk cId="608341991" sldId="268"/>
            <ac:spMk id="2" creationId="{B14F7056-894E-0017-59A4-F1C50837BC16}"/>
          </ac:spMkLst>
        </pc:spChg>
        <pc:spChg chg="add mod">
          <ac:chgData name="Kanagasabai, Harini (DBVI)" userId="fd040915-9fae-453f-a297-cb6df39ff6e6" providerId="ADAL" clId="{7B4511AB-FFA8-4923-9F04-4CF412F0AD7E}" dt="2026-03-13T19:18:34.635" v="150" actId="1076"/>
          <ac:spMkLst>
            <pc:docMk/>
            <pc:sldMk cId="608341991" sldId="268"/>
            <ac:spMk id="6" creationId="{2DF27639-72A0-99BA-9F3C-06C166C88760}"/>
          </ac:spMkLst>
        </pc:spChg>
        <pc:graphicFrameChg chg="add mod modGraphic">
          <ac:chgData name="Kanagasabai, Harini (DBVI)" userId="fd040915-9fae-453f-a297-cb6df39ff6e6" providerId="ADAL" clId="{7B4511AB-FFA8-4923-9F04-4CF412F0AD7E}" dt="2026-03-13T19:41:38.467" v="408" actId="14100"/>
          <ac:graphicFrameMkLst>
            <pc:docMk/>
            <pc:sldMk cId="608341991" sldId="268"/>
            <ac:graphicFrameMk id="12" creationId="{1C8317C8-D38A-69B4-A48A-A5833215EBA6}"/>
          </ac:graphicFrameMkLst>
        </pc:graphicFrameChg>
        <pc:picChg chg="add">
          <ac:chgData name="Kanagasabai, Harini (DBVI)" userId="fd040915-9fae-453f-a297-cb6df39ff6e6" providerId="ADAL" clId="{7B4511AB-FFA8-4923-9F04-4CF412F0AD7E}" dt="2026-03-13T19:11:49.621" v="98" actId="26606"/>
          <ac:picMkLst>
            <pc:docMk/>
            <pc:sldMk cId="608341991" sldId="268"/>
            <ac:picMk id="11" creationId="{82AABC82-C2D1-4340-A6DF-6E73DF06FCAC}"/>
          </ac:picMkLst>
        </pc:picChg>
      </pc:sldChg>
      <pc:sldChg chg="addSp delSp modSp mod setBg">
        <pc:chgData name="Kanagasabai, Harini (DBVI)" userId="fd040915-9fae-453f-a297-cb6df39ff6e6" providerId="ADAL" clId="{7B4511AB-FFA8-4923-9F04-4CF412F0AD7E}" dt="2026-03-13T19:19:48.084" v="161" actId="13822"/>
        <pc:sldMkLst>
          <pc:docMk/>
          <pc:sldMk cId="3900498075" sldId="269"/>
        </pc:sldMkLst>
        <pc:spChg chg="mod">
          <ac:chgData name="Kanagasabai, Harini (DBVI)" userId="fd040915-9fae-453f-a297-cb6df39ff6e6" providerId="ADAL" clId="{7B4511AB-FFA8-4923-9F04-4CF412F0AD7E}" dt="2026-03-13T19:19:20.740" v="155" actId="2711"/>
          <ac:spMkLst>
            <pc:docMk/>
            <pc:sldMk cId="3900498075" sldId="269"/>
            <ac:spMk id="2" creationId="{F8DF5D8C-88F6-0CAA-936A-2F037E7C2D41}"/>
          </ac:spMkLst>
        </pc:spChg>
        <pc:spChg chg="add del mod">
          <ac:chgData name="Kanagasabai, Harini (DBVI)" userId="fd040915-9fae-453f-a297-cb6df39ff6e6" providerId="ADAL" clId="{7B4511AB-FFA8-4923-9F04-4CF412F0AD7E}" dt="2026-03-13T19:19:48.084" v="161" actId="13822"/>
          <ac:spMkLst>
            <pc:docMk/>
            <pc:sldMk cId="3900498075" sldId="269"/>
            <ac:spMk id="3" creationId="{7686FAE8-6011-4EDB-CF22-769DEEDA91A4}"/>
          </ac:spMkLst>
        </pc:spChg>
      </pc:sldChg>
      <pc:sldChg chg="delSp modSp new mod">
        <pc:chgData name="Kanagasabai, Harini (DBVI)" userId="fd040915-9fae-453f-a297-cb6df39ff6e6" providerId="ADAL" clId="{7B4511AB-FFA8-4923-9F04-4CF412F0AD7E}" dt="2026-03-13T19:50:01.736" v="1002" actId="13822"/>
        <pc:sldMkLst>
          <pc:docMk/>
          <pc:sldMk cId="257291279" sldId="270"/>
        </pc:sldMkLst>
        <pc:spChg chg="mod">
          <ac:chgData name="Kanagasabai, Harini (DBVI)" userId="fd040915-9fae-453f-a297-cb6df39ff6e6" providerId="ADAL" clId="{7B4511AB-FFA8-4923-9F04-4CF412F0AD7E}" dt="2026-03-13T19:50:01.736" v="1002" actId="13822"/>
          <ac:spMkLst>
            <pc:docMk/>
            <pc:sldMk cId="257291279" sldId="270"/>
            <ac:spMk id="2" creationId="{B0D21E19-3EEA-551F-2852-5017C8EFC350}"/>
          </ac:spMkLst>
        </pc:spChg>
      </pc:sldChg>
      <pc:sldChg chg="modSp add mod">
        <pc:chgData name="Kanagasabai, Harini (DBVI)" userId="fd040915-9fae-453f-a297-cb6df39ff6e6" providerId="ADAL" clId="{7B4511AB-FFA8-4923-9F04-4CF412F0AD7E}" dt="2026-03-13T19:47:57.901" v="993" actId="12"/>
        <pc:sldMkLst>
          <pc:docMk/>
          <pc:sldMk cId="2407271885" sldId="272"/>
        </pc:sldMkLst>
        <pc:spChg chg="mod">
          <ac:chgData name="Kanagasabai, Harini (DBVI)" userId="fd040915-9fae-453f-a297-cb6df39ff6e6" providerId="ADAL" clId="{7B4511AB-FFA8-4923-9F04-4CF412F0AD7E}" dt="2026-03-13T19:47:35.021" v="990" actId="13822"/>
          <ac:spMkLst>
            <pc:docMk/>
            <pc:sldMk cId="2407271885" sldId="272"/>
            <ac:spMk id="2" creationId="{696BE70C-9488-2878-25BF-E9A84372F5DC}"/>
          </ac:spMkLst>
        </pc:spChg>
        <pc:spChg chg="mod">
          <ac:chgData name="Kanagasabai, Harini (DBVI)" userId="fd040915-9fae-453f-a297-cb6df39ff6e6" providerId="ADAL" clId="{7B4511AB-FFA8-4923-9F04-4CF412F0AD7E}" dt="2026-03-13T19:47:57.901" v="993" actId="12"/>
          <ac:spMkLst>
            <pc:docMk/>
            <pc:sldMk cId="2407271885" sldId="272"/>
            <ac:spMk id="3" creationId="{8172C2AE-93B3-2E04-7819-CB10545C9846}"/>
          </ac:spMkLst>
        </pc:spChg>
      </pc:sldChg>
      <pc:sldChg chg="modSp new mod">
        <pc:chgData name="Kanagasabai, Harini (DBVI)" userId="fd040915-9fae-453f-a297-cb6df39ff6e6" providerId="ADAL" clId="{7B4511AB-FFA8-4923-9F04-4CF412F0AD7E}" dt="2026-03-13T19:47:20.749" v="988" actId="14100"/>
        <pc:sldMkLst>
          <pc:docMk/>
          <pc:sldMk cId="4209643046" sldId="273"/>
        </pc:sldMkLst>
        <pc:spChg chg="mod">
          <ac:chgData name="Kanagasabai, Harini (DBVI)" userId="fd040915-9fae-453f-a297-cb6df39ff6e6" providerId="ADAL" clId="{7B4511AB-FFA8-4923-9F04-4CF412F0AD7E}" dt="2026-03-13T19:47:12.742" v="986"/>
          <ac:spMkLst>
            <pc:docMk/>
            <pc:sldMk cId="4209643046" sldId="273"/>
            <ac:spMk id="2" creationId="{2ADA1C89-6E6D-8E44-8E03-140566686D92}"/>
          </ac:spMkLst>
        </pc:spChg>
        <pc:spChg chg="mod">
          <ac:chgData name="Kanagasabai, Harini (DBVI)" userId="fd040915-9fae-453f-a297-cb6df39ff6e6" providerId="ADAL" clId="{7B4511AB-FFA8-4923-9F04-4CF412F0AD7E}" dt="2026-03-13T19:47:20.749" v="988" actId="14100"/>
          <ac:spMkLst>
            <pc:docMk/>
            <pc:sldMk cId="4209643046" sldId="273"/>
            <ac:spMk id="3" creationId="{549AF2F4-6B60-3A4C-A086-9B984BB72A1D}"/>
          </ac:spMkLst>
        </pc:spChg>
      </pc:sldChg>
    </pc:docChg>
  </pc:docChgLst>
  <pc:docChgLst>
    <pc:chgData name="Rathod, Nitesh (DBVI)" userId="9d3a836a-4868-4c0d-b19a-75577fecfc1a" providerId="ADAL" clId="{ED1A4AAD-E247-4CF9-B87B-62286B98210D}"/>
    <pc:docChg chg="custSel modSld">
      <pc:chgData name="Rathod, Nitesh (DBVI)" userId="9d3a836a-4868-4c0d-b19a-75577fecfc1a" providerId="ADAL" clId="{ED1A4AAD-E247-4CF9-B87B-62286B98210D}" dt="2026-03-15T18:23:50.835" v="237" actId="313"/>
      <pc:docMkLst>
        <pc:docMk/>
      </pc:docMkLst>
      <pc:sldChg chg="modSp mod">
        <pc:chgData name="Rathod, Nitesh (DBVI)" userId="9d3a836a-4868-4c0d-b19a-75577fecfc1a" providerId="ADAL" clId="{ED1A4AAD-E247-4CF9-B87B-62286B98210D}" dt="2026-03-15T01:51:55.265" v="36" actId="20577"/>
        <pc:sldMkLst>
          <pc:docMk/>
          <pc:sldMk cId="3408528483" sldId="259"/>
        </pc:sldMkLst>
        <pc:spChg chg="mod">
          <ac:chgData name="Rathod, Nitesh (DBVI)" userId="9d3a836a-4868-4c0d-b19a-75577fecfc1a" providerId="ADAL" clId="{ED1A4AAD-E247-4CF9-B87B-62286B98210D}" dt="2026-03-15T01:51:55.265" v="36" actId="20577"/>
          <ac:spMkLst>
            <pc:docMk/>
            <pc:sldMk cId="3408528483" sldId="259"/>
            <ac:spMk id="3" creationId="{C0AA090A-5781-AF9B-CEB5-B72E4DBD1AA9}"/>
          </ac:spMkLst>
        </pc:spChg>
      </pc:sldChg>
      <pc:sldChg chg="modSp mod">
        <pc:chgData name="Rathod, Nitesh (DBVI)" userId="9d3a836a-4868-4c0d-b19a-75577fecfc1a" providerId="ADAL" clId="{ED1A4AAD-E247-4CF9-B87B-62286B98210D}" dt="2026-03-15T18:23:50.835" v="237" actId="313"/>
        <pc:sldMkLst>
          <pc:docMk/>
          <pc:sldMk cId="3907418000" sldId="261"/>
        </pc:sldMkLst>
        <pc:spChg chg="mod">
          <ac:chgData name="Rathod, Nitesh (DBVI)" userId="9d3a836a-4868-4c0d-b19a-75577fecfc1a" providerId="ADAL" clId="{ED1A4AAD-E247-4CF9-B87B-62286B98210D}" dt="2026-03-15T18:23:50.835" v="237" actId="313"/>
          <ac:spMkLst>
            <pc:docMk/>
            <pc:sldMk cId="3907418000" sldId="261"/>
            <ac:spMk id="3" creationId="{0832AAAF-BFF3-C698-94BF-848C7A421C6E}"/>
          </ac:spMkLst>
        </pc:spChg>
      </pc:sldChg>
      <pc:sldChg chg="modSp mod">
        <pc:chgData name="Rathod, Nitesh (DBVI)" userId="9d3a836a-4868-4c0d-b19a-75577fecfc1a" providerId="ADAL" clId="{ED1A4AAD-E247-4CF9-B87B-62286B98210D}" dt="2026-03-15T02:25:14.263" v="164" actId="20577"/>
        <pc:sldMkLst>
          <pc:docMk/>
          <pc:sldMk cId="3267711404" sldId="263"/>
        </pc:sldMkLst>
        <pc:spChg chg="mod">
          <ac:chgData name="Rathod, Nitesh (DBVI)" userId="9d3a836a-4868-4c0d-b19a-75577fecfc1a" providerId="ADAL" clId="{ED1A4AAD-E247-4CF9-B87B-62286B98210D}" dt="2026-03-15T02:25:14.263" v="164" actId="20577"/>
          <ac:spMkLst>
            <pc:docMk/>
            <pc:sldMk cId="3267711404" sldId="263"/>
            <ac:spMk id="2" creationId="{53A152F0-4DE4-DAA0-7701-A14517E9AFEB}"/>
          </ac:spMkLst>
        </pc:spChg>
        <pc:spChg chg="mod">
          <ac:chgData name="Rathod, Nitesh (DBVI)" userId="9d3a836a-4868-4c0d-b19a-75577fecfc1a" providerId="ADAL" clId="{ED1A4AAD-E247-4CF9-B87B-62286B98210D}" dt="2026-03-15T02:25:02.270" v="163" actId="20577"/>
          <ac:spMkLst>
            <pc:docMk/>
            <pc:sldMk cId="3267711404" sldId="263"/>
            <ac:spMk id="3" creationId="{F85FBAE5-CA73-84E7-1174-006E09854ABC}"/>
          </ac:spMkLst>
        </pc:spChg>
      </pc:sldChg>
      <pc:sldChg chg="modSp mod">
        <pc:chgData name="Rathod, Nitesh (DBVI)" userId="9d3a836a-4868-4c0d-b19a-75577fecfc1a" providerId="ADAL" clId="{ED1A4AAD-E247-4CF9-B87B-62286B98210D}" dt="2026-03-15T02:44:30.974" v="201" actId="255"/>
        <pc:sldMkLst>
          <pc:docMk/>
          <pc:sldMk cId="608341991" sldId="268"/>
        </pc:sldMkLst>
        <pc:graphicFrameChg chg="mod modGraphic">
          <ac:chgData name="Rathod, Nitesh (DBVI)" userId="9d3a836a-4868-4c0d-b19a-75577fecfc1a" providerId="ADAL" clId="{ED1A4AAD-E247-4CF9-B87B-62286B98210D}" dt="2026-03-15T02:44:30.974" v="201" actId="255"/>
          <ac:graphicFrameMkLst>
            <pc:docMk/>
            <pc:sldMk cId="608341991" sldId="268"/>
            <ac:graphicFrameMk id="12" creationId="{1C8317C8-D38A-69B4-A48A-A5833215EBA6}"/>
          </ac:graphicFrameMkLst>
        </pc:graphicFrameChg>
      </pc:sldChg>
      <pc:sldChg chg="modSp mod">
        <pc:chgData name="Rathod, Nitesh (DBVI)" userId="9d3a836a-4868-4c0d-b19a-75577fecfc1a" providerId="ADAL" clId="{ED1A4AAD-E247-4CF9-B87B-62286B98210D}" dt="2026-03-15T02:46:14.964" v="234" actId="20577"/>
        <pc:sldMkLst>
          <pc:docMk/>
          <pc:sldMk cId="4209643046" sldId="273"/>
        </pc:sldMkLst>
        <pc:spChg chg="mod">
          <ac:chgData name="Rathod, Nitesh (DBVI)" userId="9d3a836a-4868-4c0d-b19a-75577fecfc1a" providerId="ADAL" clId="{ED1A4AAD-E247-4CF9-B87B-62286B98210D}" dt="2026-03-15T02:46:14.964" v="234" actId="20577"/>
          <ac:spMkLst>
            <pc:docMk/>
            <pc:sldMk cId="4209643046" sldId="273"/>
            <ac:spMk id="3" creationId="{549AF2F4-6B60-3A4C-A086-9B984BB72A1D}"/>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B39D6C-BE4E-478C-8DAD-636172C9AE6D}"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8DAB403E-DDA3-4786-B806-F5267D0DC021}">
      <dgm:prSet/>
      <dgm:spPr/>
      <dgm:t>
        <a:bodyPr/>
        <a:lstStyle/>
        <a:p>
          <a:r>
            <a:rPr lang="en-US" dirty="0">
              <a:latin typeface="Century Gothic" panose="020B0502020202020204" pitchFamily="34" charset="0"/>
            </a:rPr>
            <a:t>When Voice Control and </a:t>
          </a:r>
          <a:r>
            <a:rPr lang="en-US" dirty="0" err="1">
              <a:latin typeface="Century Gothic" panose="020B0502020202020204" pitchFamily="34" charset="0"/>
            </a:rPr>
            <a:t>VoiceOver</a:t>
          </a:r>
          <a:r>
            <a:rPr lang="en-US" dirty="0">
              <a:latin typeface="Century Gothic" panose="020B0502020202020204" pitchFamily="34" charset="0"/>
            </a:rPr>
            <a:t> work together, users get the best of both worlds: </a:t>
          </a:r>
          <a:r>
            <a:rPr lang="en-US" dirty="0" err="1">
              <a:latin typeface="Century Gothic" panose="020B0502020202020204" pitchFamily="34" charset="0"/>
            </a:rPr>
            <a:t>VoiceOver</a:t>
          </a:r>
          <a:r>
            <a:rPr lang="en-US" dirty="0">
              <a:latin typeface="Century Gothic" panose="020B0502020202020204" pitchFamily="34" charset="0"/>
            </a:rPr>
            <a:t> speaks what’s on the screen, and Voice Control performs the actions.</a:t>
          </a:r>
        </a:p>
      </dgm:t>
    </dgm:pt>
    <dgm:pt modelId="{85D0F917-17E5-464B-922C-BCFE32B79E59}" type="parTrans" cxnId="{032F2B03-9893-4016-998B-E64BA368E797}">
      <dgm:prSet/>
      <dgm:spPr/>
      <dgm:t>
        <a:bodyPr/>
        <a:lstStyle/>
        <a:p>
          <a:endParaRPr lang="en-US"/>
        </a:p>
      </dgm:t>
    </dgm:pt>
    <dgm:pt modelId="{4B56C753-7BE7-418C-81C6-FF1130C65694}" type="sibTrans" cxnId="{032F2B03-9893-4016-998B-E64BA368E797}">
      <dgm:prSet/>
      <dgm:spPr/>
      <dgm:t>
        <a:bodyPr/>
        <a:lstStyle/>
        <a:p>
          <a:endParaRPr lang="en-US"/>
        </a:p>
      </dgm:t>
    </dgm:pt>
    <dgm:pt modelId="{E275C0AB-59DD-41BC-A2A6-53E914DAF50F}">
      <dgm:prSet/>
      <dgm:spPr/>
      <dgm:t>
        <a:bodyPr/>
        <a:lstStyle/>
        <a:p>
          <a:endParaRPr lang="en-US" dirty="0"/>
        </a:p>
        <a:p>
          <a:r>
            <a:rPr lang="en-US" dirty="0">
              <a:latin typeface="Century Gothic" panose="020B0502020202020204" pitchFamily="34" charset="0"/>
            </a:rPr>
            <a:t>This pairing allows for complete, touch‑free navigation — with Voice Control offering contextual tips and easy toggling whenever needed.</a:t>
          </a:r>
        </a:p>
      </dgm:t>
    </dgm:pt>
    <dgm:pt modelId="{DC8E588C-036C-4B68-82DA-53BF8396DB70}" type="parTrans" cxnId="{E9D6BDF1-84EE-4467-977E-F50F2C506D6B}">
      <dgm:prSet/>
      <dgm:spPr/>
      <dgm:t>
        <a:bodyPr/>
        <a:lstStyle/>
        <a:p>
          <a:endParaRPr lang="en-US"/>
        </a:p>
      </dgm:t>
    </dgm:pt>
    <dgm:pt modelId="{88CEC6AE-F2F2-44E4-A73E-3AE43CAB2176}" type="sibTrans" cxnId="{E9D6BDF1-84EE-4467-977E-F50F2C506D6B}">
      <dgm:prSet/>
      <dgm:spPr/>
      <dgm:t>
        <a:bodyPr/>
        <a:lstStyle/>
        <a:p>
          <a:endParaRPr lang="en-US"/>
        </a:p>
      </dgm:t>
    </dgm:pt>
    <dgm:pt modelId="{D086F81D-19F0-4768-9758-C7C18704C95F}" type="pres">
      <dgm:prSet presAssocID="{07B39D6C-BE4E-478C-8DAD-636172C9AE6D}" presName="vert0" presStyleCnt="0">
        <dgm:presLayoutVars>
          <dgm:dir/>
          <dgm:animOne val="branch"/>
          <dgm:animLvl val="lvl"/>
        </dgm:presLayoutVars>
      </dgm:prSet>
      <dgm:spPr/>
    </dgm:pt>
    <dgm:pt modelId="{215C9C6C-9969-4EAF-A084-236E969DBF42}" type="pres">
      <dgm:prSet presAssocID="{8DAB403E-DDA3-4786-B806-F5267D0DC021}" presName="thickLine" presStyleLbl="alignNode1" presStyleIdx="0" presStyleCnt="2"/>
      <dgm:spPr/>
    </dgm:pt>
    <dgm:pt modelId="{B95EA4B2-813E-4924-9027-7194D7FBD857}" type="pres">
      <dgm:prSet presAssocID="{8DAB403E-DDA3-4786-B806-F5267D0DC021}" presName="horz1" presStyleCnt="0"/>
      <dgm:spPr/>
    </dgm:pt>
    <dgm:pt modelId="{5D35FE43-5F41-4625-B238-9431A1503049}" type="pres">
      <dgm:prSet presAssocID="{8DAB403E-DDA3-4786-B806-F5267D0DC021}" presName="tx1" presStyleLbl="revTx" presStyleIdx="0" presStyleCnt="2"/>
      <dgm:spPr/>
    </dgm:pt>
    <dgm:pt modelId="{35E697FF-239E-42D2-B2CC-316C6C866F30}" type="pres">
      <dgm:prSet presAssocID="{8DAB403E-DDA3-4786-B806-F5267D0DC021}" presName="vert1" presStyleCnt="0"/>
      <dgm:spPr/>
    </dgm:pt>
    <dgm:pt modelId="{0BC15C93-DDEE-44F6-8CB0-BF6538697803}" type="pres">
      <dgm:prSet presAssocID="{E275C0AB-59DD-41BC-A2A6-53E914DAF50F}" presName="thickLine" presStyleLbl="alignNode1" presStyleIdx="1" presStyleCnt="2"/>
      <dgm:spPr/>
    </dgm:pt>
    <dgm:pt modelId="{F2A03FE5-D661-4057-A078-A6CFB7C72AB4}" type="pres">
      <dgm:prSet presAssocID="{E275C0AB-59DD-41BC-A2A6-53E914DAF50F}" presName="horz1" presStyleCnt="0"/>
      <dgm:spPr/>
    </dgm:pt>
    <dgm:pt modelId="{0793381B-9F02-499E-9C13-3A4CA39FDE20}" type="pres">
      <dgm:prSet presAssocID="{E275C0AB-59DD-41BC-A2A6-53E914DAF50F}" presName="tx1" presStyleLbl="revTx" presStyleIdx="1" presStyleCnt="2"/>
      <dgm:spPr/>
    </dgm:pt>
    <dgm:pt modelId="{4121B016-7940-4743-8668-383DA7F80D75}" type="pres">
      <dgm:prSet presAssocID="{E275C0AB-59DD-41BC-A2A6-53E914DAF50F}" presName="vert1" presStyleCnt="0"/>
      <dgm:spPr/>
    </dgm:pt>
  </dgm:ptLst>
  <dgm:cxnLst>
    <dgm:cxn modelId="{032F2B03-9893-4016-998B-E64BA368E797}" srcId="{07B39D6C-BE4E-478C-8DAD-636172C9AE6D}" destId="{8DAB403E-DDA3-4786-B806-F5267D0DC021}" srcOrd="0" destOrd="0" parTransId="{85D0F917-17E5-464B-922C-BCFE32B79E59}" sibTransId="{4B56C753-7BE7-418C-81C6-FF1130C65694}"/>
    <dgm:cxn modelId="{01F31565-7C6A-48BE-883F-95D17F6EA0BD}" type="presOf" srcId="{8DAB403E-DDA3-4786-B806-F5267D0DC021}" destId="{5D35FE43-5F41-4625-B238-9431A1503049}" srcOrd="0" destOrd="0" presId="urn:microsoft.com/office/officeart/2008/layout/LinedList"/>
    <dgm:cxn modelId="{1C412173-6428-462A-A182-FAFDA7505518}" type="presOf" srcId="{07B39D6C-BE4E-478C-8DAD-636172C9AE6D}" destId="{D086F81D-19F0-4768-9758-C7C18704C95F}" srcOrd="0" destOrd="0" presId="urn:microsoft.com/office/officeart/2008/layout/LinedList"/>
    <dgm:cxn modelId="{AC040789-D83C-4EEC-8DE5-265300DE2335}" type="presOf" srcId="{E275C0AB-59DD-41BC-A2A6-53E914DAF50F}" destId="{0793381B-9F02-499E-9C13-3A4CA39FDE20}" srcOrd="0" destOrd="0" presId="urn:microsoft.com/office/officeart/2008/layout/LinedList"/>
    <dgm:cxn modelId="{E9D6BDF1-84EE-4467-977E-F50F2C506D6B}" srcId="{07B39D6C-BE4E-478C-8DAD-636172C9AE6D}" destId="{E275C0AB-59DD-41BC-A2A6-53E914DAF50F}" srcOrd="1" destOrd="0" parTransId="{DC8E588C-036C-4B68-82DA-53BF8396DB70}" sibTransId="{88CEC6AE-F2F2-44E4-A73E-3AE43CAB2176}"/>
    <dgm:cxn modelId="{AEB2CDC6-4738-45D6-95A0-A4B49BAED7C0}" type="presParOf" srcId="{D086F81D-19F0-4768-9758-C7C18704C95F}" destId="{215C9C6C-9969-4EAF-A084-236E969DBF42}" srcOrd="0" destOrd="0" presId="urn:microsoft.com/office/officeart/2008/layout/LinedList"/>
    <dgm:cxn modelId="{EA282BFB-B51A-42AF-948B-D51E9D1A1DE4}" type="presParOf" srcId="{D086F81D-19F0-4768-9758-C7C18704C95F}" destId="{B95EA4B2-813E-4924-9027-7194D7FBD857}" srcOrd="1" destOrd="0" presId="urn:microsoft.com/office/officeart/2008/layout/LinedList"/>
    <dgm:cxn modelId="{54726F74-F1FF-48CC-A0C8-E6ADAC854696}" type="presParOf" srcId="{B95EA4B2-813E-4924-9027-7194D7FBD857}" destId="{5D35FE43-5F41-4625-B238-9431A1503049}" srcOrd="0" destOrd="0" presId="urn:microsoft.com/office/officeart/2008/layout/LinedList"/>
    <dgm:cxn modelId="{A5BE1E17-1AD8-4512-BB3C-7B3040E44C63}" type="presParOf" srcId="{B95EA4B2-813E-4924-9027-7194D7FBD857}" destId="{35E697FF-239E-42D2-B2CC-316C6C866F30}" srcOrd="1" destOrd="0" presId="urn:microsoft.com/office/officeart/2008/layout/LinedList"/>
    <dgm:cxn modelId="{898704AC-EF32-4A7A-9077-6403907D2D02}" type="presParOf" srcId="{D086F81D-19F0-4768-9758-C7C18704C95F}" destId="{0BC15C93-DDEE-44F6-8CB0-BF6538697803}" srcOrd="2" destOrd="0" presId="urn:microsoft.com/office/officeart/2008/layout/LinedList"/>
    <dgm:cxn modelId="{0CD6D13C-7460-4EB7-B87A-7985B9CDE813}" type="presParOf" srcId="{D086F81D-19F0-4768-9758-C7C18704C95F}" destId="{F2A03FE5-D661-4057-A078-A6CFB7C72AB4}" srcOrd="3" destOrd="0" presId="urn:microsoft.com/office/officeart/2008/layout/LinedList"/>
    <dgm:cxn modelId="{3F04BF4B-9D98-4DB5-863C-E6DB08A26CF4}" type="presParOf" srcId="{F2A03FE5-D661-4057-A078-A6CFB7C72AB4}" destId="{0793381B-9F02-499E-9C13-3A4CA39FDE20}" srcOrd="0" destOrd="0" presId="urn:microsoft.com/office/officeart/2008/layout/LinedList"/>
    <dgm:cxn modelId="{B64A0DCC-6BE2-42B6-A1D8-87A998D99401}" type="presParOf" srcId="{F2A03FE5-D661-4057-A078-A6CFB7C72AB4}" destId="{4121B016-7940-4743-8668-383DA7F80D7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847EFF-7D3C-4449-A51A-8EE744683B2D}"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EACF5D4-4C9D-49C8-9EB3-127814614DEB}">
      <dgm:prSet custT="1"/>
      <dgm:spPr/>
      <dgm:t>
        <a:bodyPr/>
        <a:lstStyle/>
        <a:p>
          <a:pPr>
            <a:lnSpc>
              <a:spcPct val="100000"/>
            </a:lnSpc>
            <a:defRPr cap="all"/>
          </a:pPr>
          <a:r>
            <a:rPr lang="en-US" sz="3200" dirty="0">
              <a:solidFill>
                <a:schemeClr val="bg1"/>
              </a:solidFill>
            </a:rPr>
            <a:t>“</a:t>
          </a:r>
          <a:r>
            <a:rPr lang="en-US" sz="2400" dirty="0">
              <a:solidFill>
                <a:schemeClr val="bg1"/>
              </a:solidFill>
              <a:latin typeface="Century Gothic" panose="020B0502020202020204" pitchFamily="34" charset="0"/>
            </a:rPr>
            <a:t>Show transit options”</a:t>
          </a:r>
        </a:p>
      </dgm:t>
    </dgm:pt>
    <dgm:pt modelId="{FF1AA613-3FED-44B6-9135-10BC2D4E63AC}" type="parTrans" cxnId="{8F8B1B94-6149-4F0B-8372-03E8AEFA780D}">
      <dgm:prSet/>
      <dgm:spPr/>
      <dgm:t>
        <a:bodyPr/>
        <a:lstStyle/>
        <a:p>
          <a:endParaRPr lang="en-US"/>
        </a:p>
      </dgm:t>
    </dgm:pt>
    <dgm:pt modelId="{58D67BC4-51C5-47C2-8CED-B32FD8A60A1D}" type="sibTrans" cxnId="{8F8B1B94-6149-4F0B-8372-03E8AEFA780D}">
      <dgm:prSet/>
      <dgm:spPr/>
      <dgm:t>
        <a:bodyPr/>
        <a:lstStyle/>
        <a:p>
          <a:endParaRPr lang="en-US"/>
        </a:p>
      </dgm:t>
    </dgm:pt>
    <dgm:pt modelId="{11C771D3-E4E2-4889-A321-3922B20B2320}">
      <dgm:prSet custT="1"/>
      <dgm:spPr/>
      <dgm:t>
        <a:bodyPr/>
        <a:lstStyle/>
        <a:p>
          <a:pPr>
            <a:lnSpc>
              <a:spcPct val="100000"/>
            </a:lnSpc>
            <a:defRPr cap="all"/>
          </a:pPr>
          <a:r>
            <a:rPr lang="en-US" sz="3200" dirty="0">
              <a:solidFill>
                <a:schemeClr val="bg1"/>
              </a:solidFill>
            </a:rPr>
            <a:t>“</a:t>
          </a:r>
          <a:r>
            <a:rPr lang="en-US" sz="2400" dirty="0">
              <a:solidFill>
                <a:schemeClr val="bg1"/>
              </a:solidFill>
              <a:latin typeface="Century Gothic" panose="020B0502020202020204" pitchFamily="34" charset="0"/>
            </a:rPr>
            <a:t>Get directions to work”</a:t>
          </a:r>
        </a:p>
      </dgm:t>
    </dgm:pt>
    <dgm:pt modelId="{3509A1CE-1E6E-4251-A66B-F7E3F5ACF2C6}" type="sibTrans" cxnId="{1D06CCD1-4536-49DC-9C19-1FF6110ACDE5}">
      <dgm:prSet/>
      <dgm:spPr/>
      <dgm:t>
        <a:bodyPr/>
        <a:lstStyle/>
        <a:p>
          <a:endParaRPr lang="en-US"/>
        </a:p>
      </dgm:t>
    </dgm:pt>
    <dgm:pt modelId="{A3BCC329-E9BD-424D-AF86-90739C274656}" type="parTrans" cxnId="{1D06CCD1-4536-49DC-9C19-1FF6110ACDE5}">
      <dgm:prSet/>
      <dgm:spPr/>
      <dgm:t>
        <a:bodyPr/>
        <a:lstStyle/>
        <a:p>
          <a:endParaRPr lang="en-US"/>
        </a:p>
      </dgm:t>
    </dgm:pt>
    <dgm:pt modelId="{069D70CF-DA62-4923-98D9-34FEBE39C1D2}">
      <dgm:prSet custT="1"/>
      <dgm:spPr/>
      <dgm:t>
        <a:bodyPr/>
        <a:lstStyle/>
        <a:p>
          <a:pPr>
            <a:lnSpc>
              <a:spcPct val="100000"/>
            </a:lnSpc>
            <a:defRPr cap="all"/>
          </a:pPr>
          <a:r>
            <a:rPr lang="en-US" sz="3200" dirty="0">
              <a:solidFill>
                <a:schemeClr val="bg1"/>
              </a:solidFill>
            </a:rPr>
            <a:t>“</a:t>
          </a:r>
          <a:r>
            <a:rPr lang="en-US" sz="2800" dirty="0">
              <a:solidFill>
                <a:schemeClr val="bg1"/>
              </a:solidFill>
              <a:latin typeface="Century Gothic" panose="020B0502020202020204" pitchFamily="34" charset="0"/>
            </a:rPr>
            <a:t>Request UberX to home”</a:t>
          </a:r>
        </a:p>
      </dgm:t>
    </dgm:pt>
    <dgm:pt modelId="{B3CB9CDC-99B8-4B3A-8B58-00941EA9B0F5}" type="sibTrans" cxnId="{BB2F4BFE-7CA7-4B6D-BBAD-5CD997A295C0}">
      <dgm:prSet/>
      <dgm:spPr/>
      <dgm:t>
        <a:bodyPr/>
        <a:lstStyle/>
        <a:p>
          <a:endParaRPr lang="en-US"/>
        </a:p>
      </dgm:t>
    </dgm:pt>
    <dgm:pt modelId="{ECEE8DF6-0E87-43B6-934C-8B878C1D7DB8}" type="parTrans" cxnId="{BB2F4BFE-7CA7-4B6D-BBAD-5CD997A295C0}">
      <dgm:prSet/>
      <dgm:spPr/>
      <dgm:t>
        <a:bodyPr/>
        <a:lstStyle/>
        <a:p>
          <a:endParaRPr lang="en-US"/>
        </a:p>
      </dgm:t>
    </dgm:pt>
    <dgm:pt modelId="{940BB404-1547-40CD-841D-FFB2B8DBFCF0}" type="pres">
      <dgm:prSet presAssocID="{54847EFF-7D3C-4449-A51A-8EE744683B2D}" presName="root" presStyleCnt="0">
        <dgm:presLayoutVars>
          <dgm:dir/>
          <dgm:resizeHandles val="exact"/>
        </dgm:presLayoutVars>
      </dgm:prSet>
      <dgm:spPr/>
    </dgm:pt>
    <dgm:pt modelId="{E40B8303-3AD1-4F88-9E95-1A2E533F3C42}" type="pres">
      <dgm:prSet presAssocID="{069D70CF-DA62-4923-98D9-34FEBE39C1D2}" presName="compNode" presStyleCnt="0"/>
      <dgm:spPr/>
    </dgm:pt>
    <dgm:pt modelId="{D1C60544-A43D-41D1-84BA-8BCD67D9B1EE}" type="pres">
      <dgm:prSet presAssocID="{069D70CF-DA62-4923-98D9-34FEBE39C1D2}" presName="iconBgRect" presStyleLbl="bgShp" presStyleIdx="0" presStyleCnt="3"/>
      <dgm:spPr/>
    </dgm:pt>
    <dgm:pt modelId="{7A5B059E-1C8F-4507-BF72-F6AE6824AD5A}" type="pres">
      <dgm:prSet presAssocID="{069D70CF-DA62-4923-98D9-34FEBE39C1D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D0C1ED16-A19C-4A5F-A29D-64EFB40429B3}" type="pres">
      <dgm:prSet presAssocID="{069D70CF-DA62-4923-98D9-34FEBE39C1D2}" presName="spaceRect" presStyleCnt="0"/>
      <dgm:spPr/>
    </dgm:pt>
    <dgm:pt modelId="{F6F07D51-926A-4966-A082-9E16947A4F82}" type="pres">
      <dgm:prSet presAssocID="{069D70CF-DA62-4923-98D9-34FEBE39C1D2}" presName="textRect" presStyleLbl="revTx" presStyleIdx="0" presStyleCnt="3">
        <dgm:presLayoutVars>
          <dgm:chMax val="1"/>
          <dgm:chPref val="1"/>
        </dgm:presLayoutVars>
      </dgm:prSet>
      <dgm:spPr/>
    </dgm:pt>
    <dgm:pt modelId="{08AC1C3B-71DC-49F8-8603-B00F8D56EB84}" type="pres">
      <dgm:prSet presAssocID="{B3CB9CDC-99B8-4B3A-8B58-00941EA9B0F5}" presName="sibTrans" presStyleCnt="0"/>
      <dgm:spPr/>
    </dgm:pt>
    <dgm:pt modelId="{4E941406-557E-4EEF-B1F7-9969EE25385D}" type="pres">
      <dgm:prSet presAssocID="{11C771D3-E4E2-4889-A321-3922B20B2320}" presName="compNode" presStyleCnt="0"/>
      <dgm:spPr/>
    </dgm:pt>
    <dgm:pt modelId="{0BF8ECCD-8AE7-4085-B0C2-BE7604EFB67A}" type="pres">
      <dgm:prSet presAssocID="{11C771D3-E4E2-4889-A321-3922B20B2320}" presName="iconBgRect" presStyleLbl="bgShp" presStyleIdx="1" presStyleCnt="3"/>
      <dgm:spPr/>
    </dgm:pt>
    <dgm:pt modelId="{BADC31B7-72F8-425C-934A-F010E84AFED1}" type="pres">
      <dgm:prSet presAssocID="{11C771D3-E4E2-4889-A321-3922B20B232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iefcase"/>
        </a:ext>
      </dgm:extLst>
    </dgm:pt>
    <dgm:pt modelId="{151AA1D9-FAF8-4185-8E09-07152796C15D}" type="pres">
      <dgm:prSet presAssocID="{11C771D3-E4E2-4889-A321-3922B20B2320}" presName="spaceRect" presStyleCnt="0"/>
      <dgm:spPr/>
    </dgm:pt>
    <dgm:pt modelId="{0D9760C2-2E43-4D46-8B3F-FB14CE0EDB72}" type="pres">
      <dgm:prSet presAssocID="{11C771D3-E4E2-4889-A321-3922B20B2320}" presName="textRect" presStyleLbl="revTx" presStyleIdx="1" presStyleCnt="3">
        <dgm:presLayoutVars>
          <dgm:chMax val="1"/>
          <dgm:chPref val="1"/>
        </dgm:presLayoutVars>
      </dgm:prSet>
      <dgm:spPr/>
    </dgm:pt>
    <dgm:pt modelId="{898149EC-9B27-4D1F-9F6D-0B111DEE6084}" type="pres">
      <dgm:prSet presAssocID="{3509A1CE-1E6E-4251-A66B-F7E3F5ACF2C6}" presName="sibTrans" presStyleCnt="0"/>
      <dgm:spPr/>
    </dgm:pt>
    <dgm:pt modelId="{9091607B-E249-4F03-95B7-8AFA03F2F800}" type="pres">
      <dgm:prSet presAssocID="{9EACF5D4-4C9D-49C8-9EB3-127814614DEB}" presName="compNode" presStyleCnt="0"/>
      <dgm:spPr/>
    </dgm:pt>
    <dgm:pt modelId="{FCD0063F-11B7-42EF-A7BE-CB1F98734732}" type="pres">
      <dgm:prSet presAssocID="{9EACF5D4-4C9D-49C8-9EB3-127814614DEB}" presName="iconBgRect" presStyleLbl="bgShp" presStyleIdx="2" presStyleCnt="3"/>
      <dgm:spPr/>
    </dgm:pt>
    <dgm:pt modelId="{200E6EF4-B99A-4294-8CDF-9BFA1A00CFF2}" type="pres">
      <dgm:prSet presAssocID="{9EACF5D4-4C9D-49C8-9EB3-127814614DE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s"/>
        </a:ext>
      </dgm:extLst>
    </dgm:pt>
    <dgm:pt modelId="{2E7E334F-3544-42D1-BF61-0EEF5C38B529}" type="pres">
      <dgm:prSet presAssocID="{9EACF5D4-4C9D-49C8-9EB3-127814614DEB}" presName="spaceRect" presStyleCnt="0"/>
      <dgm:spPr/>
    </dgm:pt>
    <dgm:pt modelId="{3A729BBF-6D16-47B9-BA93-9708BB72C747}" type="pres">
      <dgm:prSet presAssocID="{9EACF5D4-4C9D-49C8-9EB3-127814614DEB}" presName="textRect" presStyleLbl="revTx" presStyleIdx="2" presStyleCnt="3">
        <dgm:presLayoutVars>
          <dgm:chMax val="1"/>
          <dgm:chPref val="1"/>
        </dgm:presLayoutVars>
      </dgm:prSet>
      <dgm:spPr/>
    </dgm:pt>
  </dgm:ptLst>
  <dgm:cxnLst>
    <dgm:cxn modelId="{D258226E-F5FB-431C-8CB4-0B47815A1300}" type="presOf" srcId="{9EACF5D4-4C9D-49C8-9EB3-127814614DEB}" destId="{3A729BBF-6D16-47B9-BA93-9708BB72C747}" srcOrd="0" destOrd="0" presId="urn:microsoft.com/office/officeart/2018/5/layout/IconCircleLabelList"/>
    <dgm:cxn modelId="{EF1CD687-52B4-4053-9912-6EDCC711AFFA}" type="presOf" srcId="{069D70CF-DA62-4923-98D9-34FEBE39C1D2}" destId="{F6F07D51-926A-4966-A082-9E16947A4F82}" srcOrd="0" destOrd="0" presId="urn:microsoft.com/office/officeart/2018/5/layout/IconCircleLabelList"/>
    <dgm:cxn modelId="{8F8B1B94-6149-4F0B-8372-03E8AEFA780D}" srcId="{54847EFF-7D3C-4449-A51A-8EE744683B2D}" destId="{9EACF5D4-4C9D-49C8-9EB3-127814614DEB}" srcOrd="2" destOrd="0" parTransId="{FF1AA613-3FED-44B6-9135-10BC2D4E63AC}" sibTransId="{58D67BC4-51C5-47C2-8CED-B32FD8A60A1D}"/>
    <dgm:cxn modelId="{367C7FAD-EAF7-4816-9548-2C03B7C279E3}" type="presOf" srcId="{11C771D3-E4E2-4889-A321-3922B20B2320}" destId="{0D9760C2-2E43-4D46-8B3F-FB14CE0EDB72}" srcOrd="0" destOrd="0" presId="urn:microsoft.com/office/officeart/2018/5/layout/IconCircleLabelList"/>
    <dgm:cxn modelId="{1D06CCD1-4536-49DC-9C19-1FF6110ACDE5}" srcId="{54847EFF-7D3C-4449-A51A-8EE744683B2D}" destId="{11C771D3-E4E2-4889-A321-3922B20B2320}" srcOrd="1" destOrd="0" parTransId="{A3BCC329-E9BD-424D-AF86-90739C274656}" sibTransId="{3509A1CE-1E6E-4251-A66B-F7E3F5ACF2C6}"/>
    <dgm:cxn modelId="{2D3A73D9-A3FA-4795-8D35-B4ADABEBF89B}" type="presOf" srcId="{54847EFF-7D3C-4449-A51A-8EE744683B2D}" destId="{940BB404-1547-40CD-841D-FFB2B8DBFCF0}" srcOrd="0" destOrd="0" presId="urn:microsoft.com/office/officeart/2018/5/layout/IconCircleLabelList"/>
    <dgm:cxn modelId="{BB2F4BFE-7CA7-4B6D-BBAD-5CD997A295C0}" srcId="{54847EFF-7D3C-4449-A51A-8EE744683B2D}" destId="{069D70CF-DA62-4923-98D9-34FEBE39C1D2}" srcOrd="0" destOrd="0" parTransId="{ECEE8DF6-0E87-43B6-934C-8B878C1D7DB8}" sibTransId="{B3CB9CDC-99B8-4B3A-8B58-00941EA9B0F5}"/>
    <dgm:cxn modelId="{7E88C3A1-2621-4880-B3AA-7327F1CDE041}" type="presParOf" srcId="{940BB404-1547-40CD-841D-FFB2B8DBFCF0}" destId="{E40B8303-3AD1-4F88-9E95-1A2E533F3C42}" srcOrd="0" destOrd="0" presId="urn:microsoft.com/office/officeart/2018/5/layout/IconCircleLabelList"/>
    <dgm:cxn modelId="{C2B59ABA-DD74-428B-8D00-8BE4A8A7BA20}" type="presParOf" srcId="{E40B8303-3AD1-4F88-9E95-1A2E533F3C42}" destId="{D1C60544-A43D-41D1-84BA-8BCD67D9B1EE}" srcOrd="0" destOrd="0" presId="urn:microsoft.com/office/officeart/2018/5/layout/IconCircleLabelList"/>
    <dgm:cxn modelId="{088212E9-058D-49BC-B3A1-676A204373D2}" type="presParOf" srcId="{E40B8303-3AD1-4F88-9E95-1A2E533F3C42}" destId="{7A5B059E-1C8F-4507-BF72-F6AE6824AD5A}" srcOrd="1" destOrd="0" presId="urn:microsoft.com/office/officeart/2018/5/layout/IconCircleLabelList"/>
    <dgm:cxn modelId="{21B7B072-F25E-4161-9B2B-9E6FA3B6E207}" type="presParOf" srcId="{E40B8303-3AD1-4F88-9E95-1A2E533F3C42}" destId="{D0C1ED16-A19C-4A5F-A29D-64EFB40429B3}" srcOrd="2" destOrd="0" presId="urn:microsoft.com/office/officeart/2018/5/layout/IconCircleLabelList"/>
    <dgm:cxn modelId="{A9522227-FD2E-41DD-83D2-30EB52C8C423}" type="presParOf" srcId="{E40B8303-3AD1-4F88-9E95-1A2E533F3C42}" destId="{F6F07D51-926A-4966-A082-9E16947A4F82}" srcOrd="3" destOrd="0" presId="urn:microsoft.com/office/officeart/2018/5/layout/IconCircleLabelList"/>
    <dgm:cxn modelId="{E2B16F02-359E-4BCE-ACCE-273C5A268256}" type="presParOf" srcId="{940BB404-1547-40CD-841D-FFB2B8DBFCF0}" destId="{08AC1C3B-71DC-49F8-8603-B00F8D56EB84}" srcOrd="1" destOrd="0" presId="urn:microsoft.com/office/officeart/2018/5/layout/IconCircleLabelList"/>
    <dgm:cxn modelId="{0B3A4229-178F-414D-A25D-5173206EB9C7}" type="presParOf" srcId="{940BB404-1547-40CD-841D-FFB2B8DBFCF0}" destId="{4E941406-557E-4EEF-B1F7-9969EE25385D}" srcOrd="2" destOrd="0" presId="urn:microsoft.com/office/officeart/2018/5/layout/IconCircleLabelList"/>
    <dgm:cxn modelId="{D1A4FF6D-FE8C-4381-BFF5-B59F6106A3B1}" type="presParOf" srcId="{4E941406-557E-4EEF-B1F7-9969EE25385D}" destId="{0BF8ECCD-8AE7-4085-B0C2-BE7604EFB67A}" srcOrd="0" destOrd="0" presId="urn:microsoft.com/office/officeart/2018/5/layout/IconCircleLabelList"/>
    <dgm:cxn modelId="{146108DF-B46E-4D5D-94E7-7D8A8DC95CBD}" type="presParOf" srcId="{4E941406-557E-4EEF-B1F7-9969EE25385D}" destId="{BADC31B7-72F8-425C-934A-F010E84AFED1}" srcOrd="1" destOrd="0" presId="urn:microsoft.com/office/officeart/2018/5/layout/IconCircleLabelList"/>
    <dgm:cxn modelId="{6585EA11-C8B4-427E-AA22-21B5241B1F6B}" type="presParOf" srcId="{4E941406-557E-4EEF-B1F7-9969EE25385D}" destId="{151AA1D9-FAF8-4185-8E09-07152796C15D}" srcOrd="2" destOrd="0" presId="urn:microsoft.com/office/officeart/2018/5/layout/IconCircleLabelList"/>
    <dgm:cxn modelId="{2EB6C751-585B-4721-BB56-C1A3D9A6F887}" type="presParOf" srcId="{4E941406-557E-4EEF-B1F7-9969EE25385D}" destId="{0D9760C2-2E43-4D46-8B3F-FB14CE0EDB72}" srcOrd="3" destOrd="0" presId="urn:microsoft.com/office/officeart/2018/5/layout/IconCircleLabelList"/>
    <dgm:cxn modelId="{7ED86CFC-6A03-44F3-8D50-52B1FDB2A4BD}" type="presParOf" srcId="{940BB404-1547-40CD-841D-FFB2B8DBFCF0}" destId="{898149EC-9B27-4D1F-9F6D-0B111DEE6084}" srcOrd="3" destOrd="0" presId="urn:microsoft.com/office/officeart/2018/5/layout/IconCircleLabelList"/>
    <dgm:cxn modelId="{FA6CE1B3-ACA5-49B0-89D0-8CBEB8AFE039}" type="presParOf" srcId="{940BB404-1547-40CD-841D-FFB2B8DBFCF0}" destId="{9091607B-E249-4F03-95B7-8AFA03F2F800}" srcOrd="4" destOrd="0" presId="urn:microsoft.com/office/officeart/2018/5/layout/IconCircleLabelList"/>
    <dgm:cxn modelId="{B10E68A1-07F0-476D-A09C-7D290D527939}" type="presParOf" srcId="{9091607B-E249-4F03-95B7-8AFA03F2F800}" destId="{FCD0063F-11B7-42EF-A7BE-CB1F98734732}" srcOrd="0" destOrd="0" presId="urn:microsoft.com/office/officeart/2018/5/layout/IconCircleLabelList"/>
    <dgm:cxn modelId="{EB932B9C-DB6A-42D9-8287-334EF9D79BF0}" type="presParOf" srcId="{9091607B-E249-4F03-95B7-8AFA03F2F800}" destId="{200E6EF4-B99A-4294-8CDF-9BFA1A00CFF2}" srcOrd="1" destOrd="0" presId="urn:microsoft.com/office/officeart/2018/5/layout/IconCircleLabelList"/>
    <dgm:cxn modelId="{3ABEF336-885B-4B3E-9FBC-C164355FC955}" type="presParOf" srcId="{9091607B-E249-4F03-95B7-8AFA03F2F800}" destId="{2E7E334F-3544-42D1-BF61-0EEF5C38B529}" srcOrd="2" destOrd="0" presId="urn:microsoft.com/office/officeart/2018/5/layout/IconCircleLabelList"/>
    <dgm:cxn modelId="{7FA136AE-E540-4584-8515-572D3AD9B264}" type="presParOf" srcId="{9091607B-E249-4F03-95B7-8AFA03F2F800}" destId="{3A729BBF-6D16-47B9-BA93-9708BB72C747}" srcOrd="3" destOrd="0" presId="urn:microsoft.com/office/officeart/2018/5/layout/IconCircleLabelList"/>
  </dgm:cxnLst>
  <dgm:bg>
    <a:solidFill>
      <a:schemeClr val="tx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EEF70B-9575-458A-AA9E-7A9941622823}"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D97BDF42-1AF7-4F5C-ACA7-2073C692EB1E}">
      <dgm:prSet custT="1"/>
      <dgm:spPr/>
      <dgm:t>
        <a:bodyPr/>
        <a:lstStyle/>
        <a:p>
          <a:r>
            <a:rPr lang="en-US" sz="4000" dirty="0"/>
            <a:t>“</a:t>
          </a:r>
          <a:r>
            <a:rPr lang="en-US" sz="4000" dirty="0">
              <a:latin typeface="Century Gothic" panose="020B0502020202020204" pitchFamily="34" charset="0"/>
            </a:rPr>
            <a:t>Open Accessibility Settings”</a:t>
          </a:r>
        </a:p>
      </dgm:t>
    </dgm:pt>
    <dgm:pt modelId="{C6B859B4-AA8C-4C06-BCBD-26FA585408A9}" type="parTrans" cxnId="{DBA64D63-554A-4205-9417-AE08A92C0C31}">
      <dgm:prSet/>
      <dgm:spPr/>
      <dgm:t>
        <a:bodyPr/>
        <a:lstStyle/>
        <a:p>
          <a:endParaRPr lang="en-US"/>
        </a:p>
      </dgm:t>
    </dgm:pt>
    <dgm:pt modelId="{38C199A2-21D4-48CC-BC21-CA402EDEA607}" type="sibTrans" cxnId="{DBA64D63-554A-4205-9417-AE08A92C0C31}">
      <dgm:prSet/>
      <dgm:spPr/>
      <dgm:t>
        <a:bodyPr/>
        <a:lstStyle/>
        <a:p>
          <a:endParaRPr lang="en-US"/>
        </a:p>
      </dgm:t>
    </dgm:pt>
    <dgm:pt modelId="{60AE3E75-F9BD-4C06-9BDA-8A28AE1C0440}">
      <dgm:prSet custT="1"/>
      <dgm:spPr/>
      <dgm:t>
        <a:bodyPr/>
        <a:lstStyle/>
        <a:p>
          <a:r>
            <a:rPr lang="en-US" sz="4000" dirty="0">
              <a:latin typeface="Century Gothic" panose="020B0502020202020204" pitchFamily="34" charset="0"/>
            </a:rPr>
            <a:t>“Turn on Zoom”</a:t>
          </a:r>
        </a:p>
      </dgm:t>
    </dgm:pt>
    <dgm:pt modelId="{39D58355-5752-4E7B-BD1C-66FD108EADAB}" type="parTrans" cxnId="{816948D7-78E3-495A-B397-D368EA5F5C8C}">
      <dgm:prSet/>
      <dgm:spPr/>
      <dgm:t>
        <a:bodyPr/>
        <a:lstStyle/>
        <a:p>
          <a:endParaRPr lang="en-US"/>
        </a:p>
      </dgm:t>
    </dgm:pt>
    <dgm:pt modelId="{0BC41194-1A54-48F1-83F5-565A19CCBE67}" type="sibTrans" cxnId="{816948D7-78E3-495A-B397-D368EA5F5C8C}">
      <dgm:prSet/>
      <dgm:spPr/>
      <dgm:t>
        <a:bodyPr/>
        <a:lstStyle/>
        <a:p>
          <a:endParaRPr lang="en-US"/>
        </a:p>
      </dgm:t>
    </dgm:pt>
    <dgm:pt modelId="{3C01079F-7A3B-4659-B62A-C9547506548D}">
      <dgm:prSet custT="1"/>
      <dgm:spPr/>
      <dgm:t>
        <a:bodyPr/>
        <a:lstStyle/>
        <a:p>
          <a:r>
            <a:rPr lang="en-US" sz="4000" dirty="0">
              <a:latin typeface="Century Gothic" panose="020B0502020202020204" pitchFamily="34" charset="0"/>
            </a:rPr>
            <a:t>“Invert Colors, Speak Screen”</a:t>
          </a:r>
        </a:p>
      </dgm:t>
    </dgm:pt>
    <dgm:pt modelId="{A6ADE501-CF4C-42FD-85E2-E96468F5E17F}" type="parTrans" cxnId="{D9F4ED95-8607-4A41-B9A6-D420EA1623DF}">
      <dgm:prSet/>
      <dgm:spPr/>
      <dgm:t>
        <a:bodyPr/>
        <a:lstStyle/>
        <a:p>
          <a:endParaRPr lang="en-US"/>
        </a:p>
      </dgm:t>
    </dgm:pt>
    <dgm:pt modelId="{5643E08C-D83E-4052-89D5-5C099E910F14}" type="sibTrans" cxnId="{D9F4ED95-8607-4A41-B9A6-D420EA1623DF}">
      <dgm:prSet/>
      <dgm:spPr/>
      <dgm:t>
        <a:bodyPr/>
        <a:lstStyle/>
        <a:p>
          <a:endParaRPr lang="en-US"/>
        </a:p>
      </dgm:t>
    </dgm:pt>
    <dgm:pt modelId="{F6DA281A-2D08-4608-87E8-D68F106DCEBF}" type="pres">
      <dgm:prSet presAssocID="{29EEF70B-9575-458A-AA9E-7A9941622823}" presName="vert0" presStyleCnt="0">
        <dgm:presLayoutVars>
          <dgm:dir/>
          <dgm:animOne val="branch"/>
          <dgm:animLvl val="lvl"/>
        </dgm:presLayoutVars>
      </dgm:prSet>
      <dgm:spPr/>
    </dgm:pt>
    <dgm:pt modelId="{2BD6C1BB-BE77-40FE-8145-630B800CEE2A}" type="pres">
      <dgm:prSet presAssocID="{D97BDF42-1AF7-4F5C-ACA7-2073C692EB1E}" presName="thickLine" presStyleLbl="alignNode1" presStyleIdx="0" presStyleCnt="3" custLinFactNeighborX="6731" custLinFactNeighborY="1641"/>
      <dgm:spPr/>
    </dgm:pt>
    <dgm:pt modelId="{8D3DB617-559C-48C3-9603-C2DACC1E7A14}" type="pres">
      <dgm:prSet presAssocID="{D97BDF42-1AF7-4F5C-ACA7-2073C692EB1E}" presName="horz1" presStyleCnt="0"/>
      <dgm:spPr/>
    </dgm:pt>
    <dgm:pt modelId="{6E801041-8387-425E-8E24-20F07134338D}" type="pres">
      <dgm:prSet presAssocID="{D97BDF42-1AF7-4F5C-ACA7-2073C692EB1E}" presName="tx1" presStyleLbl="revTx" presStyleIdx="0" presStyleCnt="3"/>
      <dgm:spPr/>
    </dgm:pt>
    <dgm:pt modelId="{A2BC9DB6-A450-4640-9D89-C05BB6BD9480}" type="pres">
      <dgm:prSet presAssocID="{D97BDF42-1AF7-4F5C-ACA7-2073C692EB1E}" presName="vert1" presStyleCnt="0"/>
      <dgm:spPr/>
    </dgm:pt>
    <dgm:pt modelId="{B4F75B23-A033-4533-ABC6-2283EE029B1C}" type="pres">
      <dgm:prSet presAssocID="{60AE3E75-F9BD-4C06-9BDA-8A28AE1C0440}" presName="thickLine" presStyleLbl="alignNode1" presStyleIdx="1" presStyleCnt="3"/>
      <dgm:spPr/>
    </dgm:pt>
    <dgm:pt modelId="{E3F953F1-2EAE-4DDA-9281-59FA3F0BAF84}" type="pres">
      <dgm:prSet presAssocID="{60AE3E75-F9BD-4C06-9BDA-8A28AE1C0440}" presName="horz1" presStyleCnt="0"/>
      <dgm:spPr/>
    </dgm:pt>
    <dgm:pt modelId="{19349466-44B7-4087-A77C-9160801C6A8E}" type="pres">
      <dgm:prSet presAssocID="{60AE3E75-F9BD-4C06-9BDA-8A28AE1C0440}" presName="tx1" presStyleLbl="revTx" presStyleIdx="1" presStyleCnt="3"/>
      <dgm:spPr/>
    </dgm:pt>
    <dgm:pt modelId="{7945227D-FB2F-416B-8079-EA2AA4FFA609}" type="pres">
      <dgm:prSet presAssocID="{60AE3E75-F9BD-4C06-9BDA-8A28AE1C0440}" presName="vert1" presStyleCnt="0"/>
      <dgm:spPr/>
    </dgm:pt>
    <dgm:pt modelId="{67C65F19-D042-415F-83F4-84D50CD31622}" type="pres">
      <dgm:prSet presAssocID="{3C01079F-7A3B-4659-B62A-C9547506548D}" presName="thickLine" presStyleLbl="alignNode1" presStyleIdx="2" presStyleCnt="3"/>
      <dgm:spPr/>
    </dgm:pt>
    <dgm:pt modelId="{10097104-EF85-4CBC-B9CC-8FA2D1107C9C}" type="pres">
      <dgm:prSet presAssocID="{3C01079F-7A3B-4659-B62A-C9547506548D}" presName="horz1" presStyleCnt="0"/>
      <dgm:spPr/>
    </dgm:pt>
    <dgm:pt modelId="{A0EDD6C1-2D0D-4B31-9630-69A5B1500EDD}" type="pres">
      <dgm:prSet presAssocID="{3C01079F-7A3B-4659-B62A-C9547506548D}" presName="tx1" presStyleLbl="revTx" presStyleIdx="2" presStyleCnt="3"/>
      <dgm:spPr/>
    </dgm:pt>
    <dgm:pt modelId="{258626CF-C789-4B64-BC50-14CA844E0698}" type="pres">
      <dgm:prSet presAssocID="{3C01079F-7A3B-4659-B62A-C9547506548D}" presName="vert1" presStyleCnt="0"/>
      <dgm:spPr/>
    </dgm:pt>
  </dgm:ptLst>
  <dgm:cxnLst>
    <dgm:cxn modelId="{DBA64D63-554A-4205-9417-AE08A92C0C31}" srcId="{29EEF70B-9575-458A-AA9E-7A9941622823}" destId="{D97BDF42-1AF7-4F5C-ACA7-2073C692EB1E}" srcOrd="0" destOrd="0" parTransId="{C6B859B4-AA8C-4C06-BCBD-26FA585408A9}" sibTransId="{38C199A2-21D4-48CC-BC21-CA402EDEA607}"/>
    <dgm:cxn modelId="{5C9DC674-19BA-43C6-92E1-C378E7366A35}" type="presOf" srcId="{D97BDF42-1AF7-4F5C-ACA7-2073C692EB1E}" destId="{6E801041-8387-425E-8E24-20F07134338D}" srcOrd="0" destOrd="0" presId="urn:microsoft.com/office/officeart/2008/layout/LinedList"/>
    <dgm:cxn modelId="{76697188-8E2B-4163-87FC-E6AB39D9AB8C}" type="presOf" srcId="{60AE3E75-F9BD-4C06-9BDA-8A28AE1C0440}" destId="{19349466-44B7-4087-A77C-9160801C6A8E}" srcOrd="0" destOrd="0" presId="urn:microsoft.com/office/officeart/2008/layout/LinedList"/>
    <dgm:cxn modelId="{D9F4ED95-8607-4A41-B9A6-D420EA1623DF}" srcId="{29EEF70B-9575-458A-AA9E-7A9941622823}" destId="{3C01079F-7A3B-4659-B62A-C9547506548D}" srcOrd="2" destOrd="0" parTransId="{A6ADE501-CF4C-42FD-85E2-E96468F5E17F}" sibTransId="{5643E08C-D83E-4052-89D5-5C099E910F14}"/>
    <dgm:cxn modelId="{816948D7-78E3-495A-B397-D368EA5F5C8C}" srcId="{29EEF70B-9575-458A-AA9E-7A9941622823}" destId="{60AE3E75-F9BD-4C06-9BDA-8A28AE1C0440}" srcOrd="1" destOrd="0" parTransId="{39D58355-5752-4E7B-BD1C-66FD108EADAB}" sibTransId="{0BC41194-1A54-48F1-83F5-565A19CCBE67}"/>
    <dgm:cxn modelId="{E49C6FE8-BB5B-4970-A1C3-CFCB4A2D5F81}" type="presOf" srcId="{29EEF70B-9575-458A-AA9E-7A9941622823}" destId="{F6DA281A-2D08-4608-87E8-D68F106DCEBF}" srcOrd="0" destOrd="0" presId="urn:microsoft.com/office/officeart/2008/layout/LinedList"/>
    <dgm:cxn modelId="{D7A8C8E9-EAAE-4C85-8EFB-C32A9677FA3F}" type="presOf" srcId="{3C01079F-7A3B-4659-B62A-C9547506548D}" destId="{A0EDD6C1-2D0D-4B31-9630-69A5B1500EDD}" srcOrd="0" destOrd="0" presId="urn:microsoft.com/office/officeart/2008/layout/LinedList"/>
    <dgm:cxn modelId="{F1252244-68C6-440D-8CD7-3795C69E2313}" type="presParOf" srcId="{F6DA281A-2D08-4608-87E8-D68F106DCEBF}" destId="{2BD6C1BB-BE77-40FE-8145-630B800CEE2A}" srcOrd="0" destOrd="0" presId="urn:microsoft.com/office/officeart/2008/layout/LinedList"/>
    <dgm:cxn modelId="{5519AB33-A668-4C42-B082-623ADCF4AF24}" type="presParOf" srcId="{F6DA281A-2D08-4608-87E8-D68F106DCEBF}" destId="{8D3DB617-559C-48C3-9603-C2DACC1E7A14}" srcOrd="1" destOrd="0" presId="urn:microsoft.com/office/officeart/2008/layout/LinedList"/>
    <dgm:cxn modelId="{8CBDD208-35F7-4916-8E5F-DACE91AF0986}" type="presParOf" srcId="{8D3DB617-559C-48C3-9603-C2DACC1E7A14}" destId="{6E801041-8387-425E-8E24-20F07134338D}" srcOrd="0" destOrd="0" presId="urn:microsoft.com/office/officeart/2008/layout/LinedList"/>
    <dgm:cxn modelId="{45E95DA2-1A0B-4ECA-A69D-446FF094EC6B}" type="presParOf" srcId="{8D3DB617-559C-48C3-9603-C2DACC1E7A14}" destId="{A2BC9DB6-A450-4640-9D89-C05BB6BD9480}" srcOrd="1" destOrd="0" presId="urn:microsoft.com/office/officeart/2008/layout/LinedList"/>
    <dgm:cxn modelId="{01E01E60-C7D9-4741-81FF-C79C4FD29DFD}" type="presParOf" srcId="{F6DA281A-2D08-4608-87E8-D68F106DCEBF}" destId="{B4F75B23-A033-4533-ABC6-2283EE029B1C}" srcOrd="2" destOrd="0" presId="urn:microsoft.com/office/officeart/2008/layout/LinedList"/>
    <dgm:cxn modelId="{E67DB384-6A28-4066-B935-AA8BB65FF2ED}" type="presParOf" srcId="{F6DA281A-2D08-4608-87E8-D68F106DCEBF}" destId="{E3F953F1-2EAE-4DDA-9281-59FA3F0BAF84}" srcOrd="3" destOrd="0" presId="urn:microsoft.com/office/officeart/2008/layout/LinedList"/>
    <dgm:cxn modelId="{603D647B-A81A-4513-86DD-A7B0CA10CE74}" type="presParOf" srcId="{E3F953F1-2EAE-4DDA-9281-59FA3F0BAF84}" destId="{19349466-44B7-4087-A77C-9160801C6A8E}" srcOrd="0" destOrd="0" presId="urn:microsoft.com/office/officeart/2008/layout/LinedList"/>
    <dgm:cxn modelId="{234E0D8C-08E8-4692-81AA-D25A6982DD92}" type="presParOf" srcId="{E3F953F1-2EAE-4DDA-9281-59FA3F0BAF84}" destId="{7945227D-FB2F-416B-8079-EA2AA4FFA609}" srcOrd="1" destOrd="0" presId="urn:microsoft.com/office/officeart/2008/layout/LinedList"/>
    <dgm:cxn modelId="{9153BAF8-9260-480F-8329-FAB21946EFE5}" type="presParOf" srcId="{F6DA281A-2D08-4608-87E8-D68F106DCEBF}" destId="{67C65F19-D042-415F-83F4-84D50CD31622}" srcOrd="4" destOrd="0" presId="urn:microsoft.com/office/officeart/2008/layout/LinedList"/>
    <dgm:cxn modelId="{1E414478-7FBE-43ED-B191-208AE174A156}" type="presParOf" srcId="{F6DA281A-2D08-4608-87E8-D68F106DCEBF}" destId="{10097104-EF85-4CBC-B9CC-8FA2D1107C9C}" srcOrd="5" destOrd="0" presId="urn:microsoft.com/office/officeart/2008/layout/LinedList"/>
    <dgm:cxn modelId="{E5E259BF-5705-430A-81CC-8CDB1C449FF2}" type="presParOf" srcId="{10097104-EF85-4CBC-B9CC-8FA2D1107C9C}" destId="{A0EDD6C1-2D0D-4B31-9630-69A5B1500EDD}" srcOrd="0" destOrd="0" presId="urn:microsoft.com/office/officeart/2008/layout/LinedList"/>
    <dgm:cxn modelId="{936E1AB2-6C50-4963-BBD7-228D199F4181}" type="presParOf" srcId="{10097104-EF85-4CBC-B9CC-8FA2D1107C9C}" destId="{258626CF-C789-4B64-BC50-14CA844E0698}" srcOrd="1" destOrd="0" presId="urn:microsoft.com/office/officeart/2008/layout/LinedList"/>
  </dgm:cxnLst>
  <dgm:bg/>
  <dgm:whole>
    <a:ln>
      <a:solidFill>
        <a:srgbClr val="FFFF00"/>
      </a:solid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5C9C6C-9969-4EAF-A084-236E969DBF42}">
      <dsp:nvSpPr>
        <dsp:cNvPr id="0" name=""/>
        <dsp:cNvSpPr/>
      </dsp:nvSpPr>
      <dsp:spPr>
        <a:xfrm>
          <a:off x="0" y="0"/>
          <a:ext cx="7536264"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0000"/>
                <a:lumMod val="90000"/>
              </a:schemeClr>
            </a:gs>
          </a:gsLst>
          <a:lin ang="5400000" scaled="0"/>
        </a:gradFill>
        <a:ln w="9525" cap="rnd" cmpd="sng" algn="ctr">
          <a:solidFill>
            <a:schemeClr val="accent2">
              <a:hueOff val="0"/>
              <a:satOff val="0"/>
              <a:lumOff val="0"/>
              <a:alphaOff val="0"/>
            </a:schemeClr>
          </a:solidFill>
          <a:prstDash val="solid"/>
        </a:ln>
        <a:effectLst>
          <a:outerShdw blurRad="63500" dist="25400" dir="5400000"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sp>
    <dsp:sp modelId="{5D35FE43-5F41-4625-B238-9431A1503049}">
      <dsp:nvSpPr>
        <dsp:cNvPr id="0" name=""/>
        <dsp:cNvSpPr/>
      </dsp:nvSpPr>
      <dsp:spPr>
        <a:xfrm>
          <a:off x="0" y="0"/>
          <a:ext cx="7536264" cy="2846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latin typeface="Century Gothic" panose="020B0502020202020204" pitchFamily="34" charset="0"/>
            </a:rPr>
            <a:t>When Voice Control and </a:t>
          </a:r>
          <a:r>
            <a:rPr lang="en-US" sz="3300" kern="1200" dirty="0" err="1">
              <a:latin typeface="Century Gothic" panose="020B0502020202020204" pitchFamily="34" charset="0"/>
            </a:rPr>
            <a:t>VoiceOver</a:t>
          </a:r>
          <a:r>
            <a:rPr lang="en-US" sz="3300" kern="1200" dirty="0">
              <a:latin typeface="Century Gothic" panose="020B0502020202020204" pitchFamily="34" charset="0"/>
            </a:rPr>
            <a:t> work together, users get the best of both worlds: </a:t>
          </a:r>
          <a:r>
            <a:rPr lang="en-US" sz="3300" kern="1200" dirty="0" err="1">
              <a:latin typeface="Century Gothic" panose="020B0502020202020204" pitchFamily="34" charset="0"/>
            </a:rPr>
            <a:t>VoiceOver</a:t>
          </a:r>
          <a:r>
            <a:rPr lang="en-US" sz="3300" kern="1200" dirty="0">
              <a:latin typeface="Century Gothic" panose="020B0502020202020204" pitchFamily="34" charset="0"/>
            </a:rPr>
            <a:t> speaks what’s on the screen, and Voice Control performs the actions.</a:t>
          </a:r>
        </a:p>
      </dsp:txBody>
      <dsp:txXfrm>
        <a:off x="0" y="0"/>
        <a:ext cx="7536264" cy="2846486"/>
      </dsp:txXfrm>
    </dsp:sp>
    <dsp:sp modelId="{0BC15C93-DDEE-44F6-8CB0-BF6538697803}">
      <dsp:nvSpPr>
        <dsp:cNvPr id="0" name=""/>
        <dsp:cNvSpPr/>
      </dsp:nvSpPr>
      <dsp:spPr>
        <a:xfrm>
          <a:off x="0" y="2846486"/>
          <a:ext cx="7536264" cy="0"/>
        </a:xfrm>
        <a:prstGeom prst="line">
          <a:avLst/>
        </a:prstGeom>
        <a:gradFill rotWithShape="0">
          <a:gsLst>
            <a:gs pos="0">
              <a:schemeClr val="accent2">
                <a:hueOff val="-710059"/>
                <a:satOff val="-5868"/>
                <a:lumOff val="-12549"/>
                <a:alphaOff val="0"/>
                <a:tint val="96000"/>
                <a:lumMod val="104000"/>
              </a:schemeClr>
            </a:gs>
            <a:gs pos="100000">
              <a:schemeClr val="accent2">
                <a:hueOff val="-710059"/>
                <a:satOff val="-5868"/>
                <a:lumOff val="-12549"/>
                <a:alphaOff val="0"/>
                <a:shade val="90000"/>
                <a:lumMod val="90000"/>
              </a:schemeClr>
            </a:gs>
          </a:gsLst>
          <a:lin ang="5400000" scaled="0"/>
        </a:gradFill>
        <a:ln w="9525" cap="rnd" cmpd="sng" algn="ctr">
          <a:solidFill>
            <a:schemeClr val="accent2">
              <a:hueOff val="-710059"/>
              <a:satOff val="-5868"/>
              <a:lumOff val="-12549"/>
              <a:alphaOff val="0"/>
            </a:schemeClr>
          </a:solidFill>
          <a:prstDash val="solid"/>
        </a:ln>
        <a:effectLst>
          <a:outerShdw blurRad="63500" dist="25400" dir="5400000"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sp>
    <dsp:sp modelId="{0793381B-9F02-499E-9C13-3A4CA39FDE20}">
      <dsp:nvSpPr>
        <dsp:cNvPr id="0" name=""/>
        <dsp:cNvSpPr/>
      </dsp:nvSpPr>
      <dsp:spPr>
        <a:xfrm>
          <a:off x="0" y="2846486"/>
          <a:ext cx="7536264" cy="2846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endParaRPr lang="en-US" sz="3300" kern="1200" dirty="0"/>
        </a:p>
        <a:p>
          <a:pPr marL="0" lvl="0" indent="0" algn="l" defTabSz="1466850">
            <a:lnSpc>
              <a:spcPct val="90000"/>
            </a:lnSpc>
            <a:spcBef>
              <a:spcPct val="0"/>
            </a:spcBef>
            <a:spcAft>
              <a:spcPct val="35000"/>
            </a:spcAft>
            <a:buNone/>
          </a:pPr>
          <a:r>
            <a:rPr lang="en-US" sz="3300" kern="1200" dirty="0">
              <a:latin typeface="Century Gothic" panose="020B0502020202020204" pitchFamily="34" charset="0"/>
            </a:rPr>
            <a:t>This pairing allows for complete, touch‑free navigation — with Voice Control offering contextual tips and easy toggling whenever needed.</a:t>
          </a:r>
        </a:p>
      </dsp:txBody>
      <dsp:txXfrm>
        <a:off x="0" y="2846486"/>
        <a:ext cx="7536264" cy="28464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60544-A43D-41D1-84BA-8BCD67D9B1EE}">
      <dsp:nvSpPr>
        <dsp:cNvPr id="0" name=""/>
        <dsp:cNvSpPr/>
      </dsp:nvSpPr>
      <dsp:spPr>
        <a:xfrm>
          <a:off x="2460552" y="23496"/>
          <a:ext cx="1303875" cy="130387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5B059E-1C8F-4507-BF72-F6AE6824AD5A}">
      <dsp:nvSpPr>
        <dsp:cNvPr id="0" name=""/>
        <dsp:cNvSpPr/>
      </dsp:nvSpPr>
      <dsp:spPr>
        <a:xfrm>
          <a:off x="2738427" y="301371"/>
          <a:ext cx="748125" cy="748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6F07D51-926A-4966-A082-9E16947A4F82}">
      <dsp:nvSpPr>
        <dsp:cNvPr id="0" name=""/>
        <dsp:cNvSpPr/>
      </dsp:nvSpPr>
      <dsp:spPr>
        <a:xfrm>
          <a:off x="2043739" y="1733496"/>
          <a:ext cx="2137500" cy="135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100000"/>
            </a:lnSpc>
            <a:spcBef>
              <a:spcPct val="0"/>
            </a:spcBef>
            <a:spcAft>
              <a:spcPct val="35000"/>
            </a:spcAft>
            <a:buNone/>
            <a:defRPr cap="all"/>
          </a:pPr>
          <a:r>
            <a:rPr lang="en-US" sz="3200" kern="1200" dirty="0">
              <a:solidFill>
                <a:schemeClr val="bg1"/>
              </a:solidFill>
            </a:rPr>
            <a:t>“</a:t>
          </a:r>
          <a:r>
            <a:rPr lang="en-US" sz="2800" kern="1200" dirty="0">
              <a:solidFill>
                <a:schemeClr val="bg1"/>
              </a:solidFill>
              <a:latin typeface="Century Gothic" panose="020B0502020202020204" pitchFamily="34" charset="0"/>
            </a:rPr>
            <a:t>Request UberX to home”</a:t>
          </a:r>
        </a:p>
      </dsp:txBody>
      <dsp:txXfrm>
        <a:off x="2043739" y="1733496"/>
        <a:ext cx="2137500" cy="1350000"/>
      </dsp:txXfrm>
    </dsp:sp>
    <dsp:sp modelId="{0BF8ECCD-8AE7-4085-B0C2-BE7604EFB67A}">
      <dsp:nvSpPr>
        <dsp:cNvPr id="0" name=""/>
        <dsp:cNvSpPr/>
      </dsp:nvSpPr>
      <dsp:spPr>
        <a:xfrm>
          <a:off x="4972114" y="23496"/>
          <a:ext cx="1303875" cy="130387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DC31B7-72F8-425C-934A-F010E84AFED1}">
      <dsp:nvSpPr>
        <dsp:cNvPr id="0" name=""/>
        <dsp:cNvSpPr/>
      </dsp:nvSpPr>
      <dsp:spPr>
        <a:xfrm>
          <a:off x="5249989" y="301371"/>
          <a:ext cx="748125" cy="748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D9760C2-2E43-4D46-8B3F-FB14CE0EDB72}">
      <dsp:nvSpPr>
        <dsp:cNvPr id="0" name=""/>
        <dsp:cNvSpPr/>
      </dsp:nvSpPr>
      <dsp:spPr>
        <a:xfrm>
          <a:off x="4555302" y="1733496"/>
          <a:ext cx="2137500" cy="135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100000"/>
            </a:lnSpc>
            <a:spcBef>
              <a:spcPct val="0"/>
            </a:spcBef>
            <a:spcAft>
              <a:spcPct val="35000"/>
            </a:spcAft>
            <a:buNone/>
            <a:defRPr cap="all"/>
          </a:pPr>
          <a:r>
            <a:rPr lang="en-US" sz="3200" kern="1200" dirty="0">
              <a:solidFill>
                <a:schemeClr val="bg1"/>
              </a:solidFill>
            </a:rPr>
            <a:t>“</a:t>
          </a:r>
          <a:r>
            <a:rPr lang="en-US" sz="2400" kern="1200" dirty="0">
              <a:solidFill>
                <a:schemeClr val="bg1"/>
              </a:solidFill>
              <a:latin typeface="Century Gothic" panose="020B0502020202020204" pitchFamily="34" charset="0"/>
            </a:rPr>
            <a:t>Get directions to work”</a:t>
          </a:r>
        </a:p>
      </dsp:txBody>
      <dsp:txXfrm>
        <a:off x="4555302" y="1733496"/>
        <a:ext cx="2137500" cy="1350000"/>
      </dsp:txXfrm>
    </dsp:sp>
    <dsp:sp modelId="{FCD0063F-11B7-42EF-A7BE-CB1F98734732}">
      <dsp:nvSpPr>
        <dsp:cNvPr id="0" name=""/>
        <dsp:cNvSpPr/>
      </dsp:nvSpPr>
      <dsp:spPr>
        <a:xfrm>
          <a:off x="7483677" y="23496"/>
          <a:ext cx="1303875" cy="130387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0E6EF4-B99A-4294-8CDF-9BFA1A00CFF2}">
      <dsp:nvSpPr>
        <dsp:cNvPr id="0" name=""/>
        <dsp:cNvSpPr/>
      </dsp:nvSpPr>
      <dsp:spPr>
        <a:xfrm>
          <a:off x="7761552" y="301371"/>
          <a:ext cx="748125" cy="748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A729BBF-6D16-47B9-BA93-9708BB72C747}">
      <dsp:nvSpPr>
        <dsp:cNvPr id="0" name=""/>
        <dsp:cNvSpPr/>
      </dsp:nvSpPr>
      <dsp:spPr>
        <a:xfrm>
          <a:off x="7066864" y="1733496"/>
          <a:ext cx="2137500" cy="135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100000"/>
            </a:lnSpc>
            <a:spcBef>
              <a:spcPct val="0"/>
            </a:spcBef>
            <a:spcAft>
              <a:spcPct val="35000"/>
            </a:spcAft>
            <a:buNone/>
            <a:defRPr cap="all"/>
          </a:pPr>
          <a:r>
            <a:rPr lang="en-US" sz="3200" kern="1200" dirty="0">
              <a:solidFill>
                <a:schemeClr val="bg1"/>
              </a:solidFill>
            </a:rPr>
            <a:t>“</a:t>
          </a:r>
          <a:r>
            <a:rPr lang="en-US" sz="2400" kern="1200" dirty="0">
              <a:solidFill>
                <a:schemeClr val="bg1"/>
              </a:solidFill>
              <a:latin typeface="Century Gothic" panose="020B0502020202020204" pitchFamily="34" charset="0"/>
            </a:rPr>
            <a:t>Show transit options”</a:t>
          </a:r>
        </a:p>
      </dsp:txBody>
      <dsp:txXfrm>
        <a:off x="7066864" y="1733496"/>
        <a:ext cx="2137500" cy="135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D6C1BB-BE77-40FE-8145-630B800CEE2A}">
      <dsp:nvSpPr>
        <dsp:cNvPr id="0" name=""/>
        <dsp:cNvSpPr/>
      </dsp:nvSpPr>
      <dsp:spPr>
        <a:xfrm>
          <a:off x="0" y="32426"/>
          <a:ext cx="7855974"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0000"/>
                <a:lumMod val="90000"/>
              </a:schemeClr>
            </a:gs>
          </a:gsLst>
          <a:lin ang="5400000" scaled="0"/>
        </a:gradFill>
        <a:ln w="9525" cap="rnd" cmpd="sng" algn="ctr">
          <a:solidFill>
            <a:schemeClr val="accent2">
              <a:hueOff val="0"/>
              <a:satOff val="0"/>
              <a:lumOff val="0"/>
              <a:alphaOff val="0"/>
            </a:schemeClr>
          </a:solidFill>
          <a:prstDash val="solid"/>
        </a:ln>
        <a:effectLst>
          <a:outerShdw blurRad="63500" dist="25400" dir="5400000"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sp>
    <dsp:sp modelId="{6E801041-8387-425E-8E24-20F07134338D}">
      <dsp:nvSpPr>
        <dsp:cNvPr id="0" name=""/>
        <dsp:cNvSpPr/>
      </dsp:nvSpPr>
      <dsp:spPr>
        <a:xfrm>
          <a:off x="0" y="2659"/>
          <a:ext cx="7855974" cy="181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t>“</a:t>
          </a:r>
          <a:r>
            <a:rPr lang="en-US" sz="4000" kern="1200" dirty="0">
              <a:latin typeface="Century Gothic" panose="020B0502020202020204" pitchFamily="34" charset="0"/>
            </a:rPr>
            <a:t>Open Accessibility Settings”</a:t>
          </a:r>
        </a:p>
      </dsp:txBody>
      <dsp:txXfrm>
        <a:off x="0" y="2659"/>
        <a:ext cx="7855974" cy="1813917"/>
      </dsp:txXfrm>
    </dsp:sp>
    <dsp:sp modelId="{B4F75B23-A033-4533-ABC6-2283EE029B1C}">
      <dsp:nvSpPr>
        <dsp:cNvPr id="0" name=""/>
        <dsp:cNvSpPr/>
      </dsp:nvSpPr>
      <dsp:spPr>
        <a:xfrm>
          <a:off x="0" y="1816576"/>
          <a:ext cx="7855974" cy="0"/>
        </a:xfrm>
        <a:prstGeom prst="line">
          <a:avLst/>
        </a:prstGeom>
        <a:gradFill rotWithShape="0">
          <a:gsLst>
            <a:gs pos="0">
              <a:schemeClr val="accent2">
                <a:hueOff val="-355029"/>
                <a:satOff val="-2934"/>
                <a:lumOff val="-6274"/>
                <a:alphaOff val="0"/>
                <a:tint val="96000"/>
                <a:lumMod val="104000"/>
              </a:schemeClr>
            </a:gs>
            <a:gs pos="100000">
              <a:schemeClr val="accent2">
                <a:hueOff val="-355029"/>
                <a:satOff val="-2934"/>
                <a:lumOff val="-6274"/>
                <a:alphaOff val="0"/>
                <a:shade val="90000"/>
                <a:lumMod val="90000"/>
              </a:schemeClr>
            </a:gs>
          </a:gsLst>
          <a:lin ang="5400000" scaled="0"/>
        </a:gradFill>
        <a:ln w="9525" cap="rnd" cmpd="sng" algn="ctr">
          <a:solidFill>
            <a:schemeClr val="accent2">
              <a:hueOff val="-355029"/>
              <a:satOff val="-2934"/>
              <a:lumOff val="-6274"/>
              <a:alphaOff val="0"/>
            </a:schemeClr>
          </a:solidFill>
          <a:prstDash val="solid"/>
        </a:ln>
        <a:effectLst>
          <a:outerShdw blurRad="63500" dist="25400" dir="5400000"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sp>
    <dsp:sp modelId="{19349466-44B7-4087-A77C-9160801C6A8E}">
      <dsp:nvSpPr>
        <dsp:cNvPr id="0" name=""/>
        <dsp:cNvSpPr/>
      </dsp:nvSpPr>
      <dsp:spPr>
        <a:xfrm>
          <a:off x="0" y="1816576"/>
          <a:ext cx="7855974" cy="181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latin typeface="Century Gothic" panose="020B0502020202020204" pitchFamily="34" charset="0"/>
            </a:rPr>
            <a:t>“Turn on Zoom”</a:t>
          </a:r>
        </a:p>
      </dsp:txBody>
      <dsp:txXfrm>
        <a:off x="0" y="1816576"/>
        <a:ext cx="7855974" cy="1813917"/>
      </dsp:txXfrm>
    </dsp:sp>
    <dsp:sp modelId="{67C65F19-D042-415F-83F4-84D50CD31622}">
      <dsp:nvSpPr>
        <dsp:cNvPr id="0" name=""/>
        <dsp:cNvSpPr/>
      </dsp:nvSpPr>
      <dsp:spPr>
        <a:xfrm>
          <a:off x="0" y="3630494"/>
          <a:ext cx="7855974" cy="0"/>
        </a:xfrm>
        <a:prstGeom prst="line">
          <a:avLst/>
        </a:prstGeom>
        <a:gradFill rotWithShape="0">
          <a:gsLst>
            <a:gs pos="0">
              <a:schemeClr val="accent2">
                <a:hueOff val="-710059"/>
                <a:satOff val="-5868"/>
                <a:lumOff val="-12549"/>
                <a:alphaOff val="0"/>
                <a:tint val="96000"/>
                <a:lumMod val="104000"/>
              </a:schemeClr>
            </a:gs>
            <a:gs pos="100000">
              <a:schemeClr val="accent2">
                <a:hueOff val="-710059"/>
                <a:satOff val="-5868"/>
                <a:lumOff val="-12549"/>
                <a:alphaOff val="0"/>
                <a:shade val="90000"/>
                <a:lumMod val="90000"/>
              </a:schemeClr>
            </a:gs>
          </a:gsLst>
          <a:lin ang="5400000" scaled="0"/>
        </a:gradFill>
        <a:ln w="9525" cap="rnd" cmpd="sng" algn="ctr">
          <a:solidFill>
            <a:schemeClr val="accent2">
              <a:hueOff val="-710059"/>
              <a:satOff val="-5868"/>
              <a:lumOff val="-12549"/>
              <a:alphaOff val="0"/>
            </a:schemeClr>
          </a:solidFill>
          <a:prstDash val="solid"/>
        </a:ln>
        <a:effectLst>
          <a:outerShdw blurRad="63500" dist="25400" dir="5400000" rotWithShape="0">
            <a:srgbClr val="000000">
              <a:alpha val="60000"/>
            </a:srgbClr>
          </a:outerShdw>
        </a:effectLst>
      </dsp:spPr>
      <dsp:style>
        <a:lnRef idx="1">
          <a:scrgbClr r="0" g="0" b="0"/>
        </a:lnRef>
        <a:fillRef idx="3">
          <a:scrgbClr r="0" g="0" b="0"/>
        </a:fillRef>
        <a:effectRef idx="2">
          <a:scrgbClr r="0" g="0" b="0"/>
        </a:effectRef>
        <a:fontRef idx="minor">
          <a:schemeClr val="lt1"/>
        </a:fontRef>
      </dsp:style>
    </dsp:sp>
    <dsp:sp modelId="{A0EDD6C1-2D0D-4B31-9630-69A5B1500EDD}">
      <dsp:nvSpPr>
        <dsp:cNvPr id="0" name=""/>
        <dsp:cNvSpPr/>
      </dsp:nvSpPr>
      <dsp:spPr>
        <a:xfrm>
          <a:off x="0" y="3630494"/>
          <a:ext cx="7855974" cy="18139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kern="1200" dirty="0">
              <a:latin typeface="Century Gothic" panose="020B0502020202020204" pitchFamily="34" charset="0"/>
            </a:rPr>
            <a:t>“Invert Colors, Speak Screen”</a:t>
          </a:r>
        </a:p>
      </dsp:txBody>
      <dsp:txXfrm>
        <a:off x="0" y="3630494"/>
        <a:ext cx="7855974" cy="181391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762091-0CEA-4A34-A0C4-812ABF662AA2}" type="datetimeFigureOut">
              <a:rPr lang="en-US" smtClean="0"/>
              <a:t>3/15/2026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49726A-0696-4E58-BE77-4562F109AD1B}" type="slidenum">
              <a:rPr lang="en-US" smtClean="0"/>
              <a:t>‹#›</a:t>
            </a:fld>
            <a:endParaRPr lang="en-US"/>
          </a:p>
        </p:txBody>
      </p:sp>
    </p:spTree>
    <p:extLst>
      <p:ext uri="{BB962C8B-B14F-4D97-AF65-F5344CB8AC3E}">
        <p14:creationId xmlns:p14="http://schemas.microsoft.com/office/powerpoint/2010/main" val="2861851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49726A-0696-4E58-BE77-4562F109AD1B}" type="slidenum">
              <a:rPr lang="en-US" smtClean="0"/>
              <a:t>8</a:t>
            </a:fld>
            <a:endParaRPr lang="en-US"/>
          </a:p>
        </p:txBody>
      </p:sp>
    </p:spTree>
    <p:extLst>
      <p:ext uri="{BB962C8B-B14F-4D97-AF65-F5344CB8AC3E}">
        <p14:creationId xmlns:p14="http://schemas.microsoft.com/office/powerpoint/2010/main" val="3877506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3C7CA5-A326-4F32-BBF8-FDBBDC0CDFBA}"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53608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2371868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317511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77584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2173089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03C7CA5-A326-4F32-BBF8-FDBBDC0CDFBA}"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033271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03C7CA5-A326-4F32-BBF8-FDBBDC0CDFBA}"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3722794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C7CA5-A326-4F32-BBF8-FDBBDC0CDFBA}"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2332981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C7CA5-A326-4F32-BBF8-FDBBDC0CDFBA}"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213224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C7CA5-A326-4F32-BBF8-FDBBDC0CDFBA}"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421003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3C7CA5-A326-4F32-BBF8-FDBBDC0CDFBA}"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205069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613840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3C7CA5-A326-4F32-BBF8-FDBBDC0CDFBA}" type="datetimeFigureOut">
              <a:rPr lang="en-US" smtClean="0"/>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2264129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3C7CA5-A326-4F32-BBF8-FDBBDC0CDFBA}"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47332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3C7CA5-A326-4F32-BBF8-FDBBDC0CDFBA}" type="datetimeFigureOut">
              <a:rPr lang="en-US" smtClean="0"/>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2794918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83270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3C7CA5-A326-4F32-BBF8-FDBBDC0CDFBA}"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0D5FF9-6FF1-4359-99B0-46A9F10F04D9}" type="slidenum">
              <a:rPr lang="en-US" smtClean="0"/>
              <a:t>‹#›</a:t>
            </a:fld>
            <a:endParaRPr lang="en-US"/>
          </a:p>
        </p:txBody>
      </p:sp>
    </p:spTree>
    <p:extLst>
      <p:ext uri="{BB962C8B-B14F-4D97-AF65-F5344CB8AC3E}">
        <p14:creationId xmlns:p14="http://schemas.microsoft.com/office/powerpoint/2010/main" val="114433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003C7CA5-A326-4F32-BBF8-FDBBDC0CDFBA}" type="datetimeFigureOut">
              <a:rPr lang="en-US" smtClean="0"/>
              <a:t>3/15/2026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180D5FF9-6FF1-4359-99B0-46A9F10F04D9}" type="slidenum">
              <a:rPr lang="en-US" smtClean="0"/>
              <a:t>‹#›</a:t>
            </a:fld>
            <a:endParaRPr lang="en-US"/>
          </a:p>
        </p:txBody>
      </p:sp>
    </p:spTree>
    <p:extLst>
      <p:ext uri="{BB962C8B-B14F-4D97-AF65-F5344CB8AC3E}">
        <p14:creationId xmlns:p14="http://schemas.microsoft.com/office/powerpoint/2010/main" val="574650513"/>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5ED40-1511-0828-B7BC-53F7227135CC}"/>
              </a:ext>
            </a:extLst>
          </p:cNvPr>
          <p:cNvSpPr>
            <a:spLocks noGrp="1"/>
          </p:cNvSpPr>
          <p:nvPr>
            <p:ph type="ctrTitle"/>
          </p:nvPr>
        </p:nvSpPr>
        <p:spPr>
          <a:xfrm>
            <a:off x="632932" y="1248698"/>
            <a:ext cx="10926135" cy="2005780"/>
          </a:xfrm>
        </p:spPr>
        <p:style>
          <a:lnRef idx="3">
            <a:schemeClr val="lt1"/>
          </a:lnRef>
          <a:fillRef idx="1">
            <a:schemeClr val="dk1"/>
          </a:fillRef>
          <a:effectRef idx="1">
            <a:schemeClr val="dk1"/>
          </a:effectRef>
          <a:fontRef idx="minor">
            <a:schemeClr val="lt1"/>
          </a:fontRef>
        </p:style>
        <p:txBody>
          <a:bodyPr anchor="b">
            <a:normAutofit fontScale="90000"/>
          </a:bodyPr>
          <a:lstStyle/>
          <a:p>
            <a:r>
              <a:rPr lang="en-US" sz="4800" dirty="0">
                <a:solidFill>
                  <a:srgbClr val="FFFFFF"/>
                </a:solidFill>
                <a:latin typeface="Century Gothic" panose="020B0502020202020204" pitchFamily="34" charset="0"/>
              </a:rPr>
              <a:t>VOICE CONTROL: </a:t>
            </a:r>
            <a:br>
              <a:rPr lang="en-US" sz="4800" dirty="0">
                <a:solidFill>
                  <a:srgbClr val="FFFFFF"/>
                </a:solidFill>
                <a:latin typeface="Century Gothic" panose="020B0502020202020204" pitchFamily="34" charset="0"/>
              </a:rPr>
            </a:br>
            <a:r>
              <a:rPr lang="en-US" sz="4400" dirty="0">
                <a:solidFill>
                  <a:srgbClr val="FFFFFF"/>
                </a:solidFill>
                <a:latin typeface="Century Gothic" panose="020B0502020202020204" pitchFamily="34" charset="0"/>
              </a:rPr>
              <a:t>A new friend on your iPhone </a:t>
            </a:r>
            <a:br>
              <a:rPr lang="en-US" sz="4400" dirty="0">
                <a:solidFill>
                  <a:srgbClr val="FFFFFF"/>
                </a:solidFill>
                <a:latin typeface="Century Gothic" panose="020B0502020202020204" pitchFamily="34" charset="0"/>
              </a:rPr>
            </a:br>
            <a:r>
              <a:rPr lang="en-US" sz="4400" dirty="0">
                <a:solidFill>
                  <a:srgbClr val="FFFFFF"/>
                </a:solidFill>
                <a:latin typeface="Century Gothic" panose="020B0502020202020204" pitchFamily="34" charset="0"/>
              </a:rPr>
              <a:t>for Visually Impaired</a:t>
            </a:r>
          </a:p>
        </p:txBody>
      </p:sp>
      <p:sp>
        <p:nvSpPr>
          <p:cNvPr id="3" name="Subtitle 2">
            <a:extLst>
              <a:ext uri="{FF2B5EF4-FFF2-40B4-BE49-F238E27FC236}">
                <a16:creationId xmlns:a16="http://schemas.microsoft.com/office/drawing/2014/main" id="{9F821B4E-8D6E-B733-061B-A3D9EEC1B833}"/>
              </a:ext>
            </a:extLst>
          </p:cNvPr>
          <p:cNvSpPr>
            <a:spLocks noGrp="1"/>
          </p:cNvSpPr>
          <p:nvPr>
            <p:ph type="subTitle" idx="1"/>
          </p:nvPr>
        </p:nvSpPr>
        <p:spPr>
          <a:xfrm>
            <a:off x="845386" y="4654514"/>
            <a:ext cx="10501227" cy="1458258"/>
          </a:xfrm>
        </p:spPr>
        <p:style>
          <a:lnRef idx="3">
            <a:schemeClr val="lt1"/>
          </a:lnRef>
          <a:fillRef idx="1">
            <a:schemeClr val="dk1"/>
          </a:fillRef>
          <a:effectRef idx="1">
            <a:schemeClr val="dk1"/>
          </a:effectRef>
          <a:fontRef idx="minor">
            <a:schemeClr val="lt1"/>
          </a:fontRef>
        </p:style>
        <p:txBody>
          <a:bodyPr anchor="ctr">
            <a:normAutofit/>
          </a:bodyPr>
          <a:lstStyle/>
          <a:p>
            <a:pPr algn="l"/>
            <a:r>
              <a:rPr lang="en-US" sz="3200" dirty="0">
                <a:latin typeface="Century Gothic" panose="020B0502020202020204" pitchFamily="34" charset="0"/>
              </a:rPr>
              <a:t>Nitesh Rathod, Harini K </a:t>
            </a:r>
          </a:p>
        </p:txBody>
      </p:sp>
    </p:spTree>
    <p:extLst>
      <p:ext uri="{BB962C8B-B14F-4D97-AF65-F5344CB8AC3E}">
        <p14:creationId xmlns:p14="http://schemas.microsoft.com/office/powerpoint/2010/main" val="3868585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C11E8-FF20-FA95-536F-50042CC91224}"/>
              </a:ext>
            </a:extLst>
          </p:cNvPr>
          <p:cNvSpPr>
            <a:spLocks noGrp="1"/>
          </p:cNvSpPr>
          <p:nvPr>
            <p:ph type="title"/>
          </p:nvPr>
        </p:nvSpPr>
        <p:spPr>
          <a:xfrm>
            <a:off x="2109019" y="422786"/>
            <a:ext cx="7973961" cy="1012723"/>
          </a:xfrm>
        </p:spPr>
        <p:style>
          <a:lnRef idx="2">
            <a:schemeClr val="dk1"/>
          </a:lnRef>
          <a:fillRef idx="1">
            <a:schemeClr val="lt1"/>
          </a:fillRef>
          <a:effectRef idx="0">
            <a:schemeClr val="dk1"/>
          </a:effectRef>
          <a:fontRef idx="minor">
            <a:schemeClr val="dk1"/>
          </a:fontRef>
        </p:style>
        <p:txBody>
          <a:bodyPr/>
          <a:lstStyle/>
          <a:p>
            <a:r>
              <a:rPr lang="en-US" dirty="0">
                <a:effectLst/>
                <a:latin typeface="Century Gothic" panose="020B0502020202020204" pitchFamily="34" charset="0"/>
              </a:rPr>
              <a:t>Applications: Camera</a:t>
            </a:r>
          </a:p>
        </p:txBody>
      </p:sp>
      <p:sp>
        <p:nvSpPr>
          <p:cNvPr id="3" name="Content Placeholder 2">
            <a:extLst>
              <a:ext uri="{FF2B5EF4-FFF2-40B4-BE49-F238E27FC236}">
                <a16:creationId xmlns:a16="http://schemas.microsoft.com/office/drawing/2014/main" id="{F2314187-1CAE-F74A-A0F4-9F12605E563E}"/>
              </a:ext>
            </a:extLst>
          </p:cNvPr>
          <p:cNvSpPr>
            <a:spLocks noGrp="1"/>
          </p:cNvSpPr>
          <p:nvPr>
            <p:ph idx="1"/>
          </p:nvPr>
        </p:nvSpPr>
        <p:spPr>
          <a:xfrm>
            <a:off x="530942" y="1732449"/>
            <a:ext cx="10835147" cy="4874828"/>
          </a:xfrm>
        </p:spPr>
        <p:style>
          <a:lnRef idx="3">
            <a:schemeClr val="lt1"/>
          </a:lnRef>
          <a:fillRef idx="1">
            <a:schemeClr val="dk1"/>
          </a:fillRef>
          <a:effectRef idx="1">
            <a:schemeClr val="dk1"/>
          </a:effectRef>
          <a:fontRef idx="minor">
            <a:schemeClr val="lt1"/>
          </a:fontRef>
        </p:style>
        <p:txBody>
          <a:bodyPr>
            <a:normAutofit/>
          </a:bodyPr>
          <a:lstStyle/>
          <a:p>
            <a:pPr marL="36900" indent="0">
              <a:buNone/>
            </a:pPr>
            <a:r>
              <a:rPr lang="en-US" sz="3200" dirty="0">
                <a:effectLst/>
                <a:latin typeface="Century Gothic" panose="020B0502020202020204" pitchFamily="34" charset="0"/>
              </a:rPr>
              <a:t>Taking photos becomes simple and accessible:</a:t>
            </a:r>
            <a:endParaRPr lang="en-US" sz="3200" dirty="0">
              <a:latin typeface="Century Gothic" panose="020B0502020202020204" pitchFamily="34" charset="0"/>
            </a:endParaRPr>
          </a:p>
          <a:p>
            <a:r>
              <a:rPr lang="en-US" sz="3200" dirty="0">
                <a:effectLst/>
                <a:latin typeface="Century Gothic" panose="020B0502020202020204" pitchFamily="34" charset="0"/>
              </a:rPr>
              <a:t>“Open Camera”</a:t>
            </a:r>
            <a:endParaRPr lang="en-US" sz="3200" dirty="0">
              <a:latin typeface="Century Gothic" panose="020B0502020202020204" pitchFamily="34" charset="0"/>
            </a:endParaRPr>
          </a:p>
          <a:p>
            <a:r>
              <a:rPr lang="en-US" sz="3200" dirty="0">
                <a:effectLst/>
                <a:latin typeface="Century Gothic" panose="020B0502020202020204" pitchFamily="34" charset="0"/>
              </a:rPr>
              <a:t>Use </a:t>
            </a:r>
            <a:r>
              <a:rPr lang="en-US" sz="3200" b="1" dirty="0">
                <a:effectLst/>
                <a:latin typeface="Century Gothic" panose="020B0502020202020204" pitchFamily="34" charset="0"/>
              </a:rPr>
              <a:t>Magic Tap</a:t>
            </a:r>
            <a:r>
              <a:rPr lang="en-US" sz="3200" dirty="0">
                <a:effectLst/>
                <a:latin typeface="Century Gothic" panose="020B0502020202020204" pitchFamily="34" charset="0"/>
              </a:rPr>
              <a:t> to take a picture</a:t>
            </a:r>
            <a:endParaRPr lang="en-US" sz="3200" dirty="0">
              <a:latin typeface="Century Gothic" panose="020B0502020202020204" pitchFamily="34" charset="0"/>
            </a:endParaRPr>
          </a:p>
          <a:p>
            <a:r>
              <a:rPr lang="en-US" sz="3200" dirty="0">
                <a:effectLst/>
                <a:latin typeface="Century Gothic" panose="020B0502020202020204" pitchFamily="34" charset="0"/>
              </a:rPr>
              <a:t>“Switch to front camera”</a:t>
            </a:r>
            <a:endParaRPr lang="en-US" sz="3200" dirty="0">
              <a:latin typeface="Century Gothic" panose="020B0502020202020204" pitchFamily="34" charset="0"/>
            </a:endParaRPr>
          </a:p>
          <a:p>
            <a:r>
              <a:rPr lang="en-US" sz="3200" dirty="0">
                <a:effectLst/>
                <a:latin typeface="Century Gothic" panose="020B0502020202020204" pitchFamily="34" charset="0"/>
              </a:rPr>
              <a:t>“Close Camera”</a:t>
            </a:r>
            <a:endParaRPr lang="en-US" sz="3200" dirty="0">
              <a:latin typeface="Century Gothic" panose="020B0502020202020204" pitchFamily="34" charset="0"/>
            </a:endParaRPr>
          </a:p>
          <a:p>
            <a:r>
              <a:rPr lang="en-US" sz="3200" dirty="0">
                <a:effectLst/>
                <a:latin typeface="Century Gothic" panose="020B0502020202020204" pitchFamily="34" charset="0"/>
              </a:rPr>
              <a:t>This gives users full control of the camera without needing to locate buttons.</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2698301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CF8FB-635D-ED17-1081-1B676A281B5A}"/>
              </a:ext>
            </a:extLst>
          </p:cNvPr>
          <p:cNvSpPr>
            <a:spLocks noGrp="1"/>
          </p:cNvSpPr>
          <p:nvPr>
            <p:ph type="title"/>
          </p:nvPr>
        </p:nvSpPr>
        <p:spPr>
          <a:xfrm>
            <a:off x="844969" y="270387"/>
            <a:ext cx="10353762" cy="970450"/>
          </a:xfrm>
        </p:spPr>
        <p:style>
          <a:lnRef idx="3">
            <a:schemeClr val="lt1"/>
          </a:lnRef>
          <a:fillRef idx="1">
            <a:schemeClr val="accent1"/>
          </a:fillRef>
          <a:effectRef idx="1">
            <a:schemeClr val="accent1"/>
          </a:effectRef>
          <a:fontRef idx="minor">
            <a:schemeClr val="lt1"/>
          </a:fontRef>
        </p:style>
        <p:txBody>
          <a:bodyPr/>
          <a:lstStyle/>
          <a:p>
            <a:r>
              <a:rPr lang="en-US" dirty="0">
                <a:latin typeface="Century Gothic" panose="020B0502020202020204" pitchFamily="34" charset="0"/>
              </a:rPr>
              <a:t>Applications: Seeing AI</a:t>
            </a:r>
          </a:p>
        </p:txBody>
      </p:sp>
      <p:sp>
        <p:nvSpPr>
          <p:cNvPr id="3" name="Content Placeholder 2">
            <a:extLst>
              <a:ext uri="{FF2B5EF4-FFF2-40B4-BE49-F238E27FC236}">
                <a16:creationId xmlns:a16="http://schemas.microsoft.com/office/drawing/2014/main" id="{87F52E9F-460F-E9E3-D4D3-2ECD71A8A9C0}"/>
              </a:ext>
            </a:extLst>
          </p:cNvPr>
          <p:cNvSpPr>
            <a:spLocks noGrp="1"/>
          </p:cNvSpPr>
          <p:nvPr>
            <p:ph idx="1"/>
          </p:nvPr>
        </p:nvSpPr>
        <p:spPr>
          <a:xfrm>
            <a:off x="511277" y="1732449"/>
            <a:ext cx="11238271" cy="4855164"/>
          </a:xfrm>
        </p:spPr>
        <p:style>
          <a:lnRef idx="3">
            <a:schemeClr val="lt1"/>
          </a:lnRef>
          <a:fillRef idx="1">
            <a:schemeClr val="dk1"/>
          </a:fillRef>
          <a:effectRef idx="1">
            <a:schemeClr val="dk1"/>
          </a:effectRef>
          <a:fontRef idx="minor">
            <a:schemeClr val="lt1"/>
          </a:fontRef>
        </p:style>
        <p:txBody>
          <a:bodyPr>
            <a:normAutofit/>
          </a:bodyPr>
          <a:lstStyle/>
          <a:p>
            <a:pPr marL="36900" indent="0">
              <a:buNone/>
            </a:pPr>
            <a:r>
              <a:rPr lang="en-US" sz="3200" dirty="0">
                <a:effectLst/>
                <a:latin typeface="Century Gothic" panose="020B0502020202020204" pitchFamily="34" charset="0"/>
              </a:rPr>
              <a:t>Seeing AI becomes even more powerful with Voice Control:</a:t>
            </a:r>
            <a:endParaRPr lang="en-US" sz="3200" dirty="0">
              <a:latin typeface="Century Gothic" panose="020B0502020202020204" pitchFamily="34" charset="0"/>
            </a:endParaRPr>
          </a:p>
          <a:p>
            <a:r>
              <a:rPr lang="en-US" sz="3200" dirty="0">
                <a:effectLst/>
                <a:latin typeface="Century Gothic" panose="020B0502020202020204" pitchFamily="34" charset="0"/>
              </a:rPr>
              <a:t>“Open Seeing AI”</a:t>
            </a:r>
            <a:endParaRPr lang="en-US" sz="3200" dirty="0">
              <a:latin typeface="Century Gothic" panose="020B0502020202020204" pitchFamily="34" charset="0"/>
            </a:endParaRPr>
          </a:p>
          <a:p>
            <a:r>
              <a:rPr lang="en-US" sz="3200" dirty="0">
                <a:effectLst/>
                <a:latin typeface="Century Gothic" panose="020B0502020202020204" pitchFamily="34" charset="0"/>
              </a:rPr>
              <a:t>Use Voice Control to perform long‑press actions</a:t>
            </a:r>
            <a:endParaRPr lang="en-US" sz="3200" dirty="0">
              <a:latin typeface="Century Gothic" panose="020B0502020202020204" pitchFamily="34" charset="0"/>
            </a:endParaRPr>
          </a:p>
          <a:p>
            <a:r>
              <a:rPr lang="en-US" sz="3200" dirty="0">
                <a:effectLst/>
                <a:latin typeface="Century Gothic" panose="020B0502020202020204" pitchFamily="34" charset="0"/>
              </a:rPr>
              <a:t>Capture images and hear descriptions hands‑free</a:t>
            </a:r>
            <a:endParaRPr lang="en-US" sz="3200" dirty="0">
              <a:latin typeface="Century Gothic" panose="020B0502020202020204" pitchFamily="34" charset="0"/>
            </a:endParaRPr>
          </a:p>
          <a:p>
            <a:r>
              <a:rPr lang="en-US" sz="3200" dirty="0">
                <a:effectLst/>
                <a:latin typeface="Century Gothic" panose="020B0502020202020204" pitchFamily="34" charset="0"/>
              </a:rPr>
              <a:t>This combination enhances independence for users with low vision.</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3508274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46A95-480F-E21E-53C6-2218EA7C2266}"/>
              </a:ext>
            </a:extLst>
          </p:cNvPr>
          <p:cNvSpPr>
            <a:spLocks noGrp="1"/>
          </p:cNvSpPr>
          <p:nvPr>
            <p:ph type="title"/>
          </p:nvPr>
        </p:nvSpPr>
        <p:spPr>
          <a:xfrm>
            <a:off x="1858296" y="353961"/>
            <a:ext cx="8170396" cy="970450"/>
          </a:xfrm>
        </p:spPr>
        <p:style>
          <a:lnRef idx="3">
            <a:schemeClr val="lt1"/>
          </a:lnRef>
          <a:fillRef idx="1">
            <a:schemeClr val="dk1"/>
          </a:fillRef>
          <a:effectRef idx="1">
            <a:schemeClr val="dk1"/>
          </a:effectRef>
          <a:fontRef idx="minor">
            <a:schemeClr val="lt1"/>
          </a:fontRef>
        </p:style>
        <p:txBody>
          <a:bodyPr/>
          <a:lstStyle/>
          <a:p>
            <a:r>
              <a:rPr lang="en-US" dirty="0">
                <a:solidFill>
                  <a:srgbClr val="FFFF00"/>
                </a:solidFill>
                <a:latin typeface="Century Gothic" panose="020B0502020202020204" pitchFamily="34" charset="0"/>
              </a:rPr>
              <a:t>Applications: Messages</a:t>
            </a:r>
          </a:p>
        </p:txBody>
      </p:sp>
      <p:sp>
        <p:nvSpPr>
          <p:cNvPr id="3" name="Content Placeholder 2">
            <a:extLst>
              <a:ext uri="{FF2B5EF4-FFF2-40B4-BE49-F238E27FC236}">
                <a16:creationId xmlns:a16="http://schemas.microsoft.com/office/drawing/2014/main" id="{15376E49-CC58-1102-51D3-320907630615}"/>
              </a:ext>
            </a:extLst>
          </p:cNvPr>
          <p:cNvSpPr>
            <a:spLocks noGrp="1"/>
          </p:cNvSpPr>
          <p:nvPr>
            <p:ph idx="1"/>
          </p:nvPr>
        </p:nvSpPr>
        <p:spPr>
          <a:xfrm>
            <a:off x="452284" y="1700981"/>
            <a:ext cx="11267768" cy="4994787"/>
          </a:xfrm>
        </p:spPr>
        <p:style>
          <a:lnRef idx="3">
            <a:schemeClr val="lt1"/>
          </a:lnRef>
          <a:fillRef idx="1">
            <a:schemeClr val="dk1"/>
          </a:fillRef>
          <a:effectRef idx="1">
            <a:schemeClr val="dk1"/>
          </a:effectRef>
          <a:fontRef idx="minor">
            <a:schemeClr val="lt1"/>
          </a:fontRef>
        </p:style>
        <p:txBody>
          <a:bodyPr>
            <a:normAutofit/>
          </a:bodyPr>
          <a:lstStyle/>
          <a:p>
            <a:pPr marL="36900" indent="0">
              <a:buNone/>
            </a:pPr>
            <a:r>
              <a:rPr lang="en-US" sz="3200" dirty="0">
                <a:solidFill>
                  <a:srgbClr val="FFFF00"/>
                </a:solidFill>
                <a:effectLst/>
                <a:latin typeface="Century Gothic" panose="020B0502020202020204" pitchFamily="34" charset="0"/>
              </a:rPr>
              <a:t>Voice Control keeps communication flowing:</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“Open Messages”</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“Search for John”</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“Open conversation”</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“Dictate message”</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“Send”</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It’s a natural, hands‑free way to stay in touch</a:t>
            </a:r>
            <a:r>
              <a:rPr lang="en-US" dirty="0">
                <a:effectLst/>
              </a:rPr>
              <a:t>.</a:t>
            </a:r>
            <a:endParaRPr lang="en-US" dirty="0"/>
          </a:p>
          <a:p>
            <a:endParaRPr lang="en-US" dirty="0"/>
          </a:p>
        </p:txBody>
      </p:sp>
    </p:spTree>
    <p:extLst>
      <p:ext uri="{BB962C8B-B14F-4D97-AF65-F5344CB8AC3E}">
        <p14:creationId xmlns:p14="http://schemas.microsoft.com/office/powerpoint/2010/main" val="3307978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264BF-4AF8-20DB-D357-0040BC1777D3}"/>
              </a:ext>
            </a:extLst>
          </p:cNvPr>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a:solidFill>
                  <a:srgbClr val="FFFF00"/>
                </a:solidFill>
                <a:latin typeface="Century Gothic" panose="020B0502020202020204" pitchFamily="34" charset="0"/>
              </a:rPr>
              <a:t>Unlocking the iPhone</a:t>
            </a:r>
          </a:p>
        </p:txBody>
      </p:sp>
      <p:sp>
        <p:nvSpPr>
          <p:cNvPr id="3" name="Content Placeholder 2">
            <a:extLst>
              <a:ext uri="{FF2B5EF4-FFF2-40B4-BE49-F238E27FC236}">
                <a16:creationId xmlns:a16="http://schemas.microsoft.com/office/drawing/2014/main" id="{E7051F92-90F6-15BC-59C6-E8C2647234EE}"/>
              </a:ext>
            </a:extLst>
          </p:cNvPr>
          <p:cNvSpPr>
            <a:spLocks noGrp="1"/>
          </p:cNvSpPr>
          <p:nvPr>
            <p:ph idx="1"/>
          </p:nvPr>
        </p:nvSpPr>
        <p:spPr>
          <a:xfrm>
            <a:off x="913795" y="2045110"/>
            <a:ext cx="10353762" cy="3746090"/>
          </a:xfrm>
        </p:spPr>
        <p:style>
          <a:lnRef idx="3">
            <a:schemeClr val="lt1"/>
          </a:lnRef>
          <a:fillRef idx="1">
            <a:schemeClr val="dk1"/>
          </a:fillRef>
          <a:effectRef idx="1">
            <a:schemeClr val="dk1"/>
          </a:effectRef>
          <a:fontRef idx="minor">
            <a:schemeClr val="lt1"/>
          </a:fontRef>
        </p:style>
        <p:txBody>
          <a:bodyPr/>
          <a:lstStyle/>
          <a:p>
            <a:pPr marL="36900" indent="0">
              <a:buNone/>
            </a:pPr>
            <a:r>
              <a:rPr lang="en-US" sz="3200" dirty="0">
                <a:solidFill>
                  <a:srgbClr val="FFFF00"/>
                </a:solidFill>
                <a:effectLst/>
                <a:latin typeface="Century Gothic" panose="020B0502020202020204" pitchFamily="34" charset="0"/>
              </a:rPr>
              <a:t>Voice Control can help users unlock their device by speaking the digits of their PIN:</a:t>
            </a:r>
          </a:p>
          <a:p>
            <a:pPr marL="36900" indent="0">
              <a:buNone/>
            </a:pP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“Tap 1… Tap 4… Tap 7…”</a:t>
            </a:r>
            <a:endParaRPr lang="en-US" sz="3200" dirty="0">
              <a:solidFill>
                <a:srgbClr val="FFFF00"/>
              </a:solidFill>
              <a:latin typeface="Century Gothic" panose="020B0502020202020204" pitchFamily="34" charset="0"/>
            </a:endParaRPr>
          </a:p>
          <a:p>
            <a:r>
              <a:rPr lang="en-US" sz="3200" dirty="0">
                <a:solidFill>
                  <a:srgbClr val="FFFF00"/>
                </a:solidFill>
                <a:effectLst/>
                <a:latin typeface="Century Gothic" panose="020B0502020202020204" pitchFamily="34" charset="0"/>
              </a:rPr>
              <a:t>This removes the need for swiping or precise tapping.</a:t>
            </a:r>
            <a:endParaRPr lang="en-US" sz="3200" dirty="0">
              <a:solidFill>
                <a:srgbClr val="FFFF00"/>
              </a:solidFill>
              <a:latin typeface="Century Gothic" panose="020B0502020202020204" pitchFamily="34" charset="0"/>
            </a:endParaRPr>
          </a:p>
          <a:p>
            <a:endParaRPr lang="en-US" dirty="0"/>
          </a:p>
        </p:txBody>
      </p:sp>
    </p:spTree>
    <p:extLst>
      <p:ext uri="{BB962C8B-B14F-4D97-AF65-F5344CB8AC3E}">
        <p14:creationId xmlns:p14="http://schemas.microsoft.com/office/powerpoint/2010/main" val="68287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80000"/>
                <a:lumMod val="80000"/>
              </a:schemeClr>
              <a:schemeClr val="bg2">
                <a:tint val="98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7056-894E-0017-59A4-F1C50837BC16}"/>
              </a:ext>
            </a:extLst>
          </p:cNvPr>
          <p:cNvSpPr>
            <a:spLocks noGrp="1"/>
          </p:cNvSpPr>
          <p:nvPr>
            <p:ph type="title"/>
          </p:nvPr>
        </p:nvSpPr>
        <p:spPr>
          <a:xfrm>
            <a:off x="161795" y="2654711"/>
            <a:ext cx="3638810" cy="3578942"/>
          </a:xfrm>
        </p:spPr>
        <p:txBody>
          <a:bodyPr>
            <a:normAutofit fontScale="90000"/>
          </a:bodyPr>
          <a:lstStyle/>
          <a:p>
            <a:r>
              <a:rPr lang="en-US" sz="3600" dirty="0">
                <a:latin typeface="Century Gothic" panose="020B0502020202020204" pitchFamily="34" charset="0"/>
              </a:rPr>
              <a:t>Voice Control can manage accessibility settings </a:t>
            </a:r>
            <a:br>
              <a:rPr lang="en-US" sz="3600" dirty="0">
                <a:latin typeface="Century Gothic" panose="020B0502020202020204" pitchFamily="34" charset="0"/>
              </a:rPr>
            </a:br>
            <a:r>
              <a:rPr lang="en-US" sz="3600" dirty="0">
                <a:latin typeface="Century Gothic" panose="020B0502020202020204" pitchFamily="34" charset="0"/>
              </a:rPr>
              <a:t>directly.</a:t>
            </a:r>
            <a:br>
              <a:rPr lang="en-US" sz="3600" dirty="0">
                <a:latin typeface="Century Gothic" panose="020B0502020202020204" pitchFamily="34" charset="0"/>
              </a:rPr>
            </a:br>
            <a:br>
              <a:rPr lang="en-US" sz="3600" dirty="0">
                <a:latin typeface="Century Gothic" panose="020B0502020202020204" pitchFamily="34" charset="0"/>
              </a:rPr>
            </a:br>
            <a:r>
              <a:rPr lang="en-US" sz="3600" dirty="0">
                <a:latin typeface="Century Gothic" panose="020B0502020202020204" pitchFamily="34" charset="0"/>
              </a:rPr>
              <a:t>It becomes a central tool for customizing the device experience.</a:t>
            </a:r>
            <a:br>
              <a:rPr lang="en-US" dirty="0"/>
            </a:br>
            <a:br>
              <a:rPr lang="en-US" dirty="0">
                <a:latin typeface="Century Gothic" panose="020B0502020202020204" pitchFamily="34" charset="0"/>
              </a:rPr>
            </a:br>
            <a:endParaRPr lang="en-US" dirty="0"/>
          </a:p>
        </p:txBody>
      </p:sp>
      <p:pic>
        <p:nvPicPr>
          <p:cNvPr id="11" name="Picture 10">
            <a:extLst>
              <a:ext uri="{FF2B5EF4-FFF2-40B4-BE49-F238E27FC236}">
                <a16:creationId xmlns:a16="http://schemas.microsoft.com/office/drawing/2014/main" id="{82AABC82-C2D1-4340-A6DF-6E73DF06FCA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964" r="2807" b="1446"/>
          <a:stretch/>
        </p:blipFill>
        <p:spPr>
          <a:xfrm>
            <a:off x="4639056" y="2"/>
            <a:ext cx="7552944" cy="6857998"/>
          </a:xfrm>
          <a:prstGeom prst="rect">
            <a:avLst/>
          </a:prstGeom>
        </p:spPr>
      </p:pic>
      <p:graphicFrame>
        <p:nvGraphicFramePr>
          <p:cNvPr id="12" name="Content Placeholder 2">
            <a:extLst>
              <a:ext uri="{FF2B5EF4-FFF2-40B4-BE49-F238E27FC236}">
                <a16:creationId xmlns:a16="http://schemas.microsoft.com/office/drawing/2014/main" id="{1C8317C8-D38A-69B4-A48A-A5833215EBA6}"/>
              </a:ext>
            </a:extLst>
          </p:cNvPr>
          <p:cNvGraphicFramePr>
            <a:graphicFrameLocks noGrp="1"/>
          </p:cNvGraphicFramePr>
          <p:nvPr>
            <p:ph idx="1"/>
            <p:extLst>
              <p:ext uri="{D42A27DB-BD31-4B8C-83A1-F6EECF244321}">
                <p14:modId xmlns:p14="http://schemas.microsoft.com/office/powerpoint/2010/main" val="1434276303"/>
              </p:ext>
            </p:extLst>
          </p:nvPr>
        </p:nvGraphicFramePr>
        <p:xfrm>
          <a:off x="3962401" y="1189702"/>
          <a:ext cx="7855974" cy="544707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a:extLst>
              <a:ext uri="{FF2B5EF4-FFF2-40B4-BE49-F238E27FC236}">
                <a16:creationId xmlns:a16="http://schemas.microsoft.com/office/drawing/2014/main" id="{2DF27639-72A0-99BA-9F3C-06C166C88760}"/>
              </a:ext>
            </a:extLst>
          </p:cNvPr>
          <p:cNvSpPr txBox="1"/>
          <p:nvPr/>
        </p:nvSpPr>
        <p:spPr>
          <a:xfrm>
            <a:off x="1612490" y="184234"/>
            <a:ext cx="9930581" cy="584775"/>
          </a:xfrm>
          <a:prstGeom prst="rect">
            <a:avLst/>
          </a:prstGeom>
          <a:noFill/>
        </p:spPr>
        <p:txBody>
          <a:bodyPr wrap="square" rtlCol="0">
            <a:spAutoFit/>
          </a:bodyPr>
          <a:lstStyle/>
          <a:p>
            <a:r>
              <a:rPr lang="en-US" sz="3200" dirty="0">
                <a:latin typeface="Century Gothic" panose="020B0502020202020204" pitchFamily="34" charset="0"/>
              </a:rPr>
              <a:t>Controlling Other Accessibility Features</a:t>
            </a:r>
          </a:p>
        </p:txBody>
      </p:sp>
    </p:spTree>
    <p:extLst>
      <p:ext uri="{BB962C8B-B14F-4D97-AF65-F5344CB8AC3E}">
        <p14:creationId xmlns:p14="http://schemas.microsoft.com/office/powerpoint/2010/main" val="608341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F5D8C-88F6-0CAA-936A-2F037E7C2D41}"/>
              </a:ext>
            </a:extLst>
          </p:cNvPr>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dirty="0">
                <a:effectLst/>
                <a:latin typeface="Century Gothic" panose="020B0502020202020204" pitchFamily="34" charset="0"/>
              </a:rPr>
              <a:t>Summary</a:t>
            </a:r>
          </a:p>
        </p:txBody>
      </p:sp>
      <p:sp>
        <p:nvSpPr>
          <p:cNvPr id="3" name="Content Placeholder 2">
            <a:extLst>
              <a:ext uri="{FF2B5EF4-FFF2-40B4-BE49-F238E27FC236}">
                <a16:creationId xmlns:a16="http://schemas.microsoft.com/office/drawing/2014/main" id="{7686FAE8-6011-4EDB-CF22-769DEEDA91A4}"/>
              </a:ext>
            </a:extLst>
          </p:cNvPr>
          <p:cNvSpPr>
            <a:spLocks noGrp="1"/>
          </p:cNvSpPr>
          <p:nvPr>
            <p:ph idx="1"/>
          </p:nvPr>
        </p:nvSpPr>
        <p:spPr>
          <a:xfrm>
            <a:off x="913794" y="1732449"/>
            <a:ext cx="10511289" cy="4648686"/>
          </a:xfrm>
        </p:spPr>
        <p:style>
          <a:lnRef idx="3">
            <a:schemeClr val="lt1"/>
          </a:lnRef>
          <a:fillRef idx="1">
            <a:schemeClr val="dk1"/>
          </a:fillRef>
          <a:effectRef idx="1">
            <a:schemeClr val="dk1"/>
          </a:effectRef>
          <a:fontRef idx="minor">
            <a:schemeClr val="lt1"/>
          </a:fontRef>
        </p:style>
        <p:txBody>
          <a:bodyPr/>
          <a:lstStyle/>
          <a:p>
            <a:r>
              <a:rPr lang="en-US" sz="3200" dirty="0">
                <a:effectLst/>
                <a:latin typeface="Century Gothic" panose="020B0502020202020204" pitchFamily="34" charset="0"/>
              </a:rPr>
              <a:t>Voice Control and </a:t>
            </a:r>
            <a:r>
              <a:rPr lang="en-US" sz="3200" dirty="0" err="1">
                <a:effectLst/>
                <a:latin typeface="Century Gothic" panose="020B0502020202020204" pitchFamily="34" charset="0"/>
              </a:rPr>
              <a:t>VoiceOver</a:t>
            </a:r>
            <a:r>
              <a:rPr lang="en-US" sz="3200" dirty="0">
                <a:effectLst/>
                <a:latin typeface="Century Gothic" panose="020B0502020202020204" pitchFamily="34" charset="0"/>
              </a:rPr>
              <a:t> together create a powerful, flexible, and inclusive way to use the iPhone. They support communication, navigation, media, photography, and more — all without touch.</a:t>
            </a:r>
          </a:p>
          <a:p>
            <a:pPr marL="36900" indent="0">
              <a:buNone/>
            </a:pPr>
            <a:endParaRPr lang="en-US" sz="3200" dirty="0">
              <a:latin typeface="Century Gothic" panose="020B0502020202020204" pitchFamily="34" charset="0"/>
            </a:endParaRPr>
          </a:p>
          <a:p>
            <a:r>
              <a:rPr lang="en-US" sz="3200" dirty="0">
                <a:effectLst/>
                <a:latin typeface="Century Gothic" panose="020B0502020202020204" pitchFamily="34" charset="0"/>
              </a:rPr>
              <a:t>This combination expands independence and makes technology more accessible for everyone.</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3900498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A1C89-6E6D-8E44-8E03-140566686D92}"/>
              </a:ext>
            </a:extLst>
          </p:cNvPr>
          <p:cNvSpPr>
            <a:spLocks noGrp="1"/>
          </p:cNvSpPr>
          <p:nvPr>
            <p:ph type="title"/>
          </p:nvPr>
        </p:nvSpPr>
        <p:spPr/>
        <p:style>
          <a:lnRef idx="3">
            <a:schemeClr val="lt1"/>
          </a:lnRef>
          <a:fillRef idx="1">
            <a:schemeClr val="dk1"/>
          </a:fillRef>
          <a:effectRef idx="1">
            <a:schemeClr val="dk1"/>
          </a:effectRef>
          <a:fontRef idx="minor">
            <a:schemeClr val="lt1"/>
          </a:fontRef>
        </p:style>
        <p:txBody>
          <a:bodyPr/>
          <a:lstStyle/>
          <a:p>
            <a:r>
              <a:rPr lang="en-US" dirty="0">
                <a:effectLst/>
                <a:latin typeface="Century Gothic" panose="020B0502020202020204" pitchFamily="34" charset="0"/>
              </a:rPr>
              <a:t>Android</a:t>
            </a:r>
          </a:p>
        </p:txBody>
      </p:sp>
      <p:sp>
        <p:nvSpPr>
          <p:cNvPr id="3" name="Content Placeholder 2">
            <a:extLst>
              <a:ext uri="{FF2B5EF4-FFF2-40B4-BE49-F238E27FC236}">
                <a16:creationId xmlns:a16="http://schemas.microsoft.com/office/drawing/2014/main" id="{549AF2F4-6B60-3A4C-A086-9B984BB72A1D}"/>
              </a:ext>
            </a:extLst>
          </p:cNvPr>
          <p:cNvSpPr>
            <a:spLocks noGrp="1"/>
          </p:cNvSpPr>
          <p:nvPr>
            <p:ph idx="1"/>
          </p:nvPr>
        </p:nvSpPr>
        <p:spPr>
          <a:xfrm>
            <a:off x="913795" y="2035277"/>
            <a:ext cx="10353762" cy="3755923"/>
          </a:xfrm>
        </p:spPr>
        <p:style>
          <a:lnRef idx="3">
            <a:schemeClr val="lt1"/>
          </a:lnRef>
          <a:fillRef idx="1">
            <a:schemeClr val="dk1"/>
          </a:fillRef>
          <a:effectRef idx="1">
            <a:schemeClr val="dk1"/>
          </a:effectRef>
          <a:fontRef idx="minor">
            <a:schemeClr val="lt1"/>
          </a:fontRef>
        </p:style>
        <p:txBody>
          <a:bodyPr>
            <a:normAutofit/>
          </a:bodyPr>
          <a:lstStyle/>
          <a:p>
            <a:r>
              <a:rPr lang="en-US" sz="2800" dirty="0">
                <a:effectLst/>
                <a:latin typeface="Century Gothic" panose="020B0502020202020204" pitchFamily="34" charset="0"/>
              </a:rPr>
              <a:t>Similar accessibility features are also available on the android platform by the name of ‘Voice Access’ and ‘</a:t>
            </a:r>
            <a:r>
              <a:rPr lang="en-US" sz="2800" dirty="0" err="1">
                <a:effectLst/>
                <a:latin typeface="Century Gothic" panose="020B0502020202020204" pitchFamily="34" charset="0"/>
              </a:rPr>
              <a:t>TalkBack</a:t>
            </a:r>
            <a:r>
              <a:rPr lang="en-US" sz="2800">
                <a:effectLst/>
                <a:latin typeface="Century Gothic" panose="020B0502020202020204" pitchFamily="34" charset="0"/>
              </a:rPr>
              <a:t>’.</a:t>
            </a:r>
            <a:endParaRPr lang="en-US" sz="2800" dirty="0">
              <a:effectLst/>
              <a:latin typeface="Century Gothic" panose="020B0502020202020204" pitchFamily="34" charset="0"/>
            </a:endParaRPr>
          </a:p>
          <a:p>
            <a:endParaRPr lang="en-US" sz="2800" dirty="0">
              <a:effectLst/>
              <a:latin typeface="Century Gothic" panose="020B0502020202020204" pitchFamily="34" charset="0"/>
            </a:endParaRPr>
          </a:p>
          <a:p>
            <a:r>
              <a:rPr lang="en-US" sz="2800" dirty="0">
                <a:effectLst/>
                <a:latin typeface="Century Gothic" panose="020B0502020202020204" pitchFamily="34" charset="0"/>
              </a:rPr>
              <a:t>Participants are encouraged to explore these features on an android device for helping BVI community who are android users. </a:t>
            </a:r>
          </a:p>
        </p:txBody>
      </p:sp>
    </p:spTree>
    <p:extLst>
      <p:ext uri="{BB962C8B-B14F-4D97-AF65-F5344CB8AC3E}">
        <p14:creationId xmlns:p14="http://schemas.microsoft.com/office/powerpoint/2010/main" val="4209643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21E19-3EEA-551F-2852-5017C8EFC350}"/>
              </a:ext>
            </a:extLst>
          </p:cNvPr>
          <p:cNvSpPr>
            <a:spLocks noGrp="1"/>
          </p:cNvSpPr>
          <p:nvPr>
            <p:ph type="title"/>
          </p:nvPr>
        </p:nvSpPr>
        <p:spPr>
          <a:xfrm>
            <a:off x="913795" y="609599"/>
            <a:ext cx="10353762" cy="5506065"/>
          </a:xfrm>
        </p:spPr>
        <p:style>
          <a:lnRef idx="3">
            <a:schemeClr val="lt1"/>
          </a:lnRef>
          <a:fillRef idx="1">
            <a:schemeClr val="dk1"/>
          </a:fillRef>
          <a:effectRef idx="1">
            <a:schemeClr val="dk1"/>
          </a:effectRef>
          <a:fontRef idx="minor">
            <a:schemeClr val="lt1"/>
          </a:fontRef>
        </p:style>
        <p:txBody>
          <a:bodyPr>
            <a:normAutofit/>
          </a:bodyPr>
          <a:lstStyle/>
          <a:p>
            <a:r>
              <a:rPr lang="en-US" sz="7200" dirty="0">
                <a:effectLst/>
              </a:rPr>
              <a:t>THANK YOU!</a:t>
            </a:r>
          </a:p>
        </p:txBody>
      </p:sp>
    </p:spTree>
    <p:extLst>
      <p:ext uri="{BB962C8B-B14F-4D97-AF65-F5344CB8AC3E}">
        <p14:creationId xmlns:p14="http://schemas.microsoft.com/office/powerpoint/2010/main" val="257291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BE70C-9488-2878-25BF-E9A84372F5DC}"/>
              </a:ext>
            </a:extLst>
          </p:cNvPr>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en-US" dirty="0">
                <a:effectLst/>
                <a:latin typeface="Century Gothic" panose="020B0502020202020204" pitchFamily="34" charset="0"/>
              </a:rPr>
              <a:t>Disclaimer</a:t>
            </a:r>
          </a:p>
        </p:txBody>
      </p:sp>
      <p:sp>
        <p:nvSpPr>
          <p:cNvPr id="3" name="Content Placeholder 2">
            <a:extLst>
              <a:ext uri="{FF2B5EF4-FFF2-40B4-BE49-F238E27FC236}">
                <a16:creationId xmlns:a16="http://schemas.microsoft.com/office/drawing/2014/main" id="{8172C2AE-93B3-2E04-7819-CB10545C9846}"/>
              </a:ext>
            </a:extLst>
          </p:cNvPr>
          <p:cNvSpPr>
            <a:spLocks noGrp="1"/>
          </p:cNvSpPr>
          <p:nvPr>
            <p:ph idx="1"/>
          </p:nvPr>
        </p:nvSpPr>
        <p:spPr>
          <a:xfrm>
            <a:off x="913795" y="2189650"/>
            <a:ext cx="10353762" cy="2942790"/>
          </a:xfrm>
        </p:spPr>
        <p:style>
          <a:lnRef idx="3">
            <a:schemeClr val="lt1"/>
          </a:lnRef>
          <a:fillRef idx="1">
            <a:schemeClr val="dk1"/>
          </a:fillRef>
          <a:effectRef idx="1">
            <a:schemeClr val="dk1"/>
          </a:effectRef>
          <a:fontRef idx="minor">
            <a:schemeClr val="lt1"/>
          </a:fontRef>
        </p:style>
        <p:txBody>
          <a:bodyPr>
            <a:normAutofit/>
          </a:bodyPr>
          <a:lstStyle/>
          <a:p>
            <a:pPr>
              <a:buFont typeface="Wingdings" panose="05000000000000000000" pitchFamily="2" charset="2"/>
              <a:buChar char="§"/>
            </a:pPr>
            <a:r>
              <a:rPr lang="en-US" sz="3600" dirty="0">
                <a:latin typeface="Century Gothic" panose="020B0502020202020204" pitchFamily="34" charset="0"/>
              </a:rPr>
              <a:t>Voice control and voice over are patented technologies of Apple Inc. All information in this presentation has been obtained from web resources and IOS user guide.</a:t>
            </a:r>
          </a:p>
        </p:txBody>
      </p:sp>
    </p:spTree>
    <p:extLst>
      <p:ext uri="{BB962C8B-B14F-4D97-AF65-F5344CB8AC3E}">
        <p14:creationId xmlns:p14="http://schemas.microsoft.com/office/powerpoint/2010/main" val="2407271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lowchart: Delay 3">
            <a:extLst>
              <a:ext uri="{FF2B5EF4-FFF2-40B4-BE49-F238E27FC236}">
                <a16:creationId xmlns:a16="http://schemas.microsoft.com/office/drawing/2014/main" id="{FC596969-6F86-0281-012E-CA0020166CF9}"/>
              </a:ext>
            </a:extLst>
          </p:cNvPr>
          <p:cNvSpPr/>
          <p:nvPr/>
        </p:nvSpPr>
        <p:spPr>
          <a:xfrm>
            <a:off x="0" y="2388996"/>
            <a:ext cx="2939845" cy="2045352"/>
          </a:xfrm>
          <a:prstGeom prst="flowChartDelay">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A2CEE9-8CAF-322A-A3EA-EBA47FB0CA76}"/>
              </a:ext>
            </a:extLst>
          </p:cNvPr>
          <p:cNvSpPr>
            <a:spLocks noGrp="1"/>
          </p:cNvSpPr>
          <p:nvPr>
            <p:ph type="title"/>
          </p:nvPr>
        </p:nvSpPr>
        <p:spPr>
          <a:xfrm>
            <a:off x="-167147" y="1543665"/>
            <a:ext cx="3200400" cy="3983921"/>
          </a:xfrm>
        </p:spPr>
        <p:txBody>
          <a:bodyPr>
            <a:normAutofit/>
          </a:bodyPr>
          <a:lstStyle/>
          <a:p>
            <a:r>
              <a:rPr lang="en-US" dirty="0">
                <a:solidFill>
                  <a:srgbClr val="FFFFFF"/>
                </a:solidFill>
                <a:latin typeface="Century Gothic" panose="020B0502020202020204" pitchFamily="34" charset="0"/>
              </a:rPr>
              <a:t>Why Voice Control?</a:t>
            </a:r>
          </a:p>
        </p:txBody>
      </p:sp>
      <p:sp>
        <p:nvSpPr>
          <p:cNvPr id="3" name="Content Placeholder 2">
            <a:extLst>
              <a:ext uri="{FF2B5EF4-FFF2-40B4-BE49-F238E27FC236}">
                <a16:creationId xmlns:a16="http://schemas.microsoft.com/office/drawing/2014/main" id="{011375C1-EE02-3D9B-75DC-A82EE86A1854}"/>
              </a:ext>
            </a:extLst>
          </p:cNvPr>
          <p:cNvSpPr>
            <a:spLocks noGrp="1"/>
          </p:cNvSpPr>
          <p:nvPr>
            <p:ph idx="1"/>
          </p:nvPr>
        </p:nvSpPr>
        <p:spPr>
          <a:xfrm>
            <a:off x="3126660" y="90949"/>
            <a:ext cx="9026012" cy="6676102"/>
          </a:xfrm>
        </p:spPr>
        <p:style>
          <a:lnRef idx="3">
            <a:schemeClr val="lt1"/>
          </a:lnRef>
          <a:fillRef idx="1">
            <a:schemeClr val="dk1"/>
          </a:fillRef>
          <a:effectRef idx="1">
            <a:schemeClr val="dk1"/>
          </a:effectRef>
          <a:fontRef idx="minor">
            <a:schemeClr val="lt1"/>
          </a:fontRef>
        </p:style>
        <p:txBody>
          <a:bodyPr anchor="ctr">
            <a:normAutofit/>
          </a:bodyPr>
          <a:lstStyle/>
          <a:p>
            <a:pPr>
              <a:buFont typeface="Wingdings" panose="05000000000000000000" pitchFamily="2" charset="2"/>
              <a:buChar char="§"/>
            </a:pPr>
            <a:r>
              <a:rPr lang="en-US" sz="3200" dirty="0">
                <a:effectLst/>
                <a:latin typeface="Century Gothic" panose="020B0502020202020204" pitchFamily="34" charset="0"/>
              </a:rPr>
              <a:t>Voice Control is designed for anyone who benefits from reducing physical interaction with their device. It’s especially helpful for people with arthritis, neuropathy, motor disabilities, or anyone who finds gestures difficult or uncomfortable.</a:t>
            </a:r>
          </a:p>
          <a:p>
            <a:pPr marL="0" indent="0">
              <a:buNone/>
            </a:pPr>
            <a:endParaRPr lang="en-US" sz="3200" dirty="0">
              <a:latin typeface="Century Gothic" panose="020B0502020202020204" pitchFamily="34" charset="0"/>
            </a:endParaRPr>
          </a:p>
          <a:p>
            <a:pPr>
              <a:buFont typeface="Wingdings" panose="05000000000000000000" pitchFamily="2" charset="2"/>
              <a:buChar char="§"/>
            </a:pPr>
            <a:r>
              <a:rPr lang="en-US" sz="3200" dirty="0">
                <a:effectLst/>
                <a:latin typeface="Century Gothic" panose="020B0502020202020204" pitchFamily="34" charset="0"/>
              </a:rPr>
              <a:t>It allows users to operate the iPhone confidently and independently — without relying on fine motor skills or complex touch gestures.</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711650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lowchart: Terminator 3">
            <a:extLst>
              <a:ext uri="{FF2B5EF4-FFF2-40B4-BE49-F238E27FC236}">
                <a16:creationId xmlns:a16="http://schemas.microsoft.com/office/drawing/2014/main" id="{4707ACC3-0242-BAAF-96E3-21392C433F7E}"/>
              </a:ext>
            </a:extLst>
          </p:cNvPr>
          <p:cNvSpPr/>
          <p:nvPr/>
        </p:nvSpPr>
        <p:spPr>
          <a:xfrm>
            <a:off x="1884228" y="452719"/>
            <a:ext cx="7521677" cy="992624"/>
          </a:xfrm>
          <a:prstGeom prst="flowChartTermina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AB6094-3994-04E9-6F0A-0AB3241C78B4}"/>
              </a:ext>
            </a:extLst>
          </p:cNvPr>
          <p:cNvSpPr>
            <a:spLocks noGrp="1"/>
          </p:cNvSpPr>
          <p:nvPr>
            <p:ph type="title"/>
          </p:nvPr>
        </p:nvSpPr>
        <p:spPr>
          <a:xfrm>
            <a:off x="1504335" y="462986"/>
            <a:ext cx="9035845" cy="972524"/>
          </a:xfrm>
        </p:spPr>
        <p:style>
          <a:lnRef idx="2">
            <a:schemeClr val="accent1">
              <a:shade val="15000"/>
            </a:schemeClr>
          </a:lnRef>
          <a:fillRef idx="1">
            <a:schemeClr val="accent1"/>
          </a:fillRef>
          <a:effectRef idx="0">
            <a:schemeClr val="accent1"/>
          </a:effectRef>
          <a:fontRef idx="minor">
            <a:schemeClr val="lt1"/>
          </a:fontRef>
        </p:style>
        <p:txBody>
          <a:bodyPr/>
          <a:lstStyle/>
          <a:p>
            <a:pPr algn="ctr"/>
            <a:r>
              <a:rPr lang="en-US" dirty="0">
                <a:latin typeface="Century Gothic" panose="020B0502020202020204" pitchFamily="34" charset="0"/>
              </a:rPr>
              <a:t>Benefits of Voice Control</a:t>
            </a:r>
          </a:p>
        </p:txBody>
      </p:sp>
      <p:sp>
        <p:nvSpPr>
          <p:cNvPr id="3" name="Content Placeholder 2">
            <a:extLst>
              <a:ext uri="{FF2B5EF4-FFF2-40B4-BE49-F238E27FC236}">
                <a16:creationId xmlns:a16="http://schemas.microsoft.com/office/drawing/2014/main" id="{81975262-B5AD-F9CE-9046-3D483ECBBF5F}"/>
              </a:ext>
            </a:extLst>
          </p:cNvPr>
          <p:cNvSpPr>
            <a:spLocks noGrp="1"/>
          </p:cNvSpPr>
          <p:nvPr>
            <p:ph idx="1"/>
          </p:nvPr>
        </p:nvSpPr>
        <p:spPr>
          <a:xfrm>
            <a:off x="644525" y="1698625"/>
            <a:ext cx="10780713" cy="4549775"/>
          </a:xfrm>
        </p:spPr>
        <p:txBody>
          <a:bodyPr>
            <a:normAutofit lnSpcReduction="10000"/>
          </a:bodyPr>
          <a:lstStyle/>
          <a:p>
            <a:endParaRPr lang="en-US" dirty="0">
              <a:effectLst/>
            </a:endParaRPr>
          </a:p>
          <a:p>
            <a:pPr>
              <a:buFont typeface="Wingdings" panose="05000000000000000000" pitchFamily="2" charset="2"/>
              <a:buChar char="q"/>
            </a:pPr>
            <a:r>
              <a:rPr lang="en-US" sz="3200" dirty="0">
                <a:effectLst/>
                <a:latin typeface="Century Gothic" panose="020B0502020202020204" pitchFamily="34" charset="0"/>
              </a:rPr>
              <a:t>Voice Control brings the entire iPhone experience into the hands‑free world. Users can speak naturally, navigate intuitively, and interact with apps as if they were tapping the screen.</a:t>
            </a:r>
          </a:p>
          <a:p>
            <a:endParaRPr lang="en-US" sz="3200" dirty="0">
              <a:latin typeface="Century Gothic" panose="020B0502020202020204" pitchFamily="34" charset="0"/>
            </a:endParaRPr>
          </a:p>
          <a:p>
            <a:pPr>
              <a:buFont typeface="Wingdings" panose="05000000000000000000" pitchFamily="2" charset="2"/>
              <a:buChar char="q"/>
            </a:pPr>
            <a:r>
              <a:rPr lang="en-US" sz="3200" dirty="0">
                <a:effectLst/>
                <a:latin typeface="Century Gothic" panose="020B0502020202020204" pitchFamily="34" charset="0"/>
              </a:rPr>
              <a:t>It works beautifully alongside </a:t>
            </a:r>
            <a:r>
              <a:rPr lang="en-US" sz="3200" dirty="0" err="1">
                <a:effectLst/>
                <a:latin typeface="Century Gothic" panose="020B0502020202020204" pitchFamily="34" charset="0"/>
              </a:rPr>
              <a:t>VoiceOver</a:t>
            </a:r>
            <a:r>
              <a:rPr lang="en-US" sz="3200" dirty="0">
                <a:effectLst/>
                <a:latin typeface="Century Gothic" panose="020B0502020202020204" pitchFamily="34" charset="0"/>
              </a:rPr>
              <a:t>, giving users the ability to “use the phone like a sighted person” while still receiving spoken feedback.</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3485625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09D9-6039-F5B6-2417-472130671487}"/>
              </a:ext>
            </a:extLst>
          </p:cNvPr>
          <p:cNvSpPr>
            <a:spLocks noGrp="1"/>
          </p:cNvSpPr>
          <p:nvPr>
            <p:ph type="title"/>
          </p:nvPr>
        </p:nvSpPr>
        <p:spPr>
          <a:xfrm>
            <a:off x="606143" y="1533832"/>
            <a:ext cx="3228438" cy="2802195"/>
          </a:xfrm>
        </p:spPr>
        <p:style>
          <a:lnRef idx="1">
            <a:schemeClr val="accent1"/>
          </a:lnRef>
          <a:fillRef idx="3">
            <a:schemeClr val="accent1"/>
          </a:fillRef>
          <a:effectRef idx="2">
            <a:schemeClr val="accent1"/>
          </a:effectRef>
          <a:fontRef idx="minor">
            <a:schemeClr val="lt1"/>
          </a:fontRef>
        </p:style>
        <p:txBody>
          <a:bodyPr anchor="b">
            <a:noAutofit/>
          </a:bodyPr>
          <a:lstStyle/>
          <a:p>
            <a:pPr algn="r"/>
            <a:r>
              <a:rPr lang="en-US" sz="3600" dirty="0">
                <a:solidFill>
                  <a:srgbClr val="FFFFFF"/>
                </a:solidFill>
                <a:latin typeface="Century Gothic" panose="020B0502020202020204" pitchFamily="34" charset="0"/>
              </a:rPr>
              <a:t>Voice Control + </a:t>
            </a:r>
            <a:r>
              <a:rPr lang="en-US" sz="3600" dirty="0" err="1">
                <a:solidFill>
                  <a:srgbClr val="FFFFFF"/>
                </a:solidFill>
                <a:latin typeface="Century Gothic" panose="020B0502020202020204" pitchFamily="34" charset="0"/>
              </a:rPr>
              <a:t>VoiceOver</a:t>
            </a:r>
            <a:r>
              <a:rPr lang="en-US" sz="3600" dirty="0">
                <a:solidFill>
                  <a:srgbClr val="FFFFFF"/>
                </a:solidFill>
                <a:latin typeface="Century Gothic" panose="020B0502020202020204" pitchFamily="34" charset="0"/>
              </a:rPr>
              <a:t> =A Powerful Combination</a:t>
            </a:r>
          </a:p>
        </p:txBody>
      </p:sp>
      <p:graphicFrame>
        <p:nvGraphicFramePr>
          <p:cNvPr id="5" name="Content Placeholder 2">
            <a:extLst>
              <a:ext uri="{FF2B5EF4-FFF2-40B4-BE49-F238E27FC236}">
                <a16:creationId xmlns:a16="http://schemas.microsoft.com/office/drawing/2014/main" id="{02649FD1-5FCB-D2F8-019F-8C6A40BEA5DD}"/>
              </a:ext>
            </a:extLst>
          </p:cNvPr>
          <p:cNvGraphicFramePr>
            <a:graphicFrameLocks noGrp="1"/>
          </p:cNvGraphicFramePr>
          <p:nvPr>
            <p:ph idx="1"/>
            <p:extLst>
              <p:ext uri="{D42A27DB-BD31-4B8C-83A1-F6EECF244321}">
                <p14:modId xmlns:p14="http://schemas.microsoft.com/office/powerpoint/2010/main" val="2152877941"/>
              </p:ext>
            </p:extLst>
          </p:nvPr>
        </p:nvGraphicFramePr>
        <p:xfrm>
          <a:off x="4401178" y="511388"/>
          <a:ext cx="7536264" cy="5692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5813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44C91-3F5B-2599-7C13-4ADC03FF9840}"/>
              </a:ext>
            </a:extLst>
          </p:cNvPr>
          <p:cNvSpPr>
            <a:spLocks noGrp="1"/>
          </p:cNvSpPr>
          <p:nvPr>
            <p:ph type="title"/>
          </p:nvPr>
        </p:nvSpPr>
        <p:spPr>
          <a:xfrm>
            <a:off x="1818969" y="256942"/>
            <a:ext cx="8072283" cy="805811"/>
          </a:xfrm>
        </p:spPr>
        <p:style>
          <a:lnRef idx="1">
            <a:schemeClr val="accent1"/>
          </a:lnRef>
          <a:fillRef idx="3">
            <a:schemeClr val="accent1"/>
          </a:fillRef>
          <a:effectRef idx="2">
            <a:schemeClr val="accent1"/>
          </a:effectRef>
          <a:fontRef idx="minor">
            <a:schemeClr val="lt1"/>
          </a:fontRef>
        </p:style>
        <p:txBody>
          <a:bodyPr/>
          <a:lstStyle/>
          <a:p>
            <a:r>
              <a:rPr lang="en-US" dirty="0">
                <a:latin typeface="Century Gothic" panose="020B0502020202020204" pitchFamily="34" charset="0"/>
              </a:rPr>
              <a:t>Key Features of Voice Control</a:t>
            </a:r>
          </a:p>
        </p:txBody>
      </p:sp>
      <p:sp>
        <p:nvSpPr>
          <p:cNvPr id="3" name="Content Placeholder 2">
            <a:extLst>
              <a:ext uri="{FF2B5EF4-FFF2-40B4-BE49-F238E27FC236}">
                <a16:creationId xmlns:a16="http://schemas.microsoft.com/office/drawing/2014/main" id="{C0AA090A-5781-AF9B-CEB5-B72E4DBD1AA9}"/>
              </a:ext>
            </a:extLst>
          </p:cNvPr>
          <p:cNvSpPr>
            <a:spLocks noGrp="1"/>
          </p:cNvSpPr>
          <p:nvPr>
            <p:ph idx="1"/>
          </p:nvPr>
        </p:nvSpPr>
        <p:spPr>
          <a:xfrm>
            <a:off x="334297" y="1376516"/>
            <a:ext cx="11552903" cy="5225411"/>
          </a:xfrm>
        </p:spPr>
        <p:style>
          <a:lnRef idx="3">
            <a:schemeClr val="lt1"/>
          </a:lnRef>
          <a:fillRef idx="1">
            <a:schemeClr val="dk1"/>
          </a:fillRef>
          <a:effectRef idx="1">
            <a:schemeClr val="dk1"/>
          </a:effectRef>
          <a:fontRef idx="minor">
            <a:schemeClr val="lt1"/>
          </a:fontRef>
        </p:style>
        <p:txBody>
          <a:bodyPr>
            <a:normAutofit fontScale="92500"/>
          </a:bodyPr>
          <a:lstStyle/>
          <a:p>
            <a:pPr marL="0" indent="0">
              <a:buNone/>
            </a:pPr>
            <a:r>
              <a:rPr lang="en-US" sz="3200" dirty="0">
                <a:solidFill>
                  <a:schemeClr val="tx1"/>
                </a:solidFill>
                <a:effectLst/>
                <a:latin typeface="Century Gothic" panose="020B0502020202020204" pitchFamily="34" charset="0"/>
              </a:rPr>
              <a:t>Voice Control includes a wide range of features that make everyday tasks easier:</a:t>
            </a:r>
            <a:endParaRPr lang="en-US" sz="3200" dirty="0">
              <a:solidFill>
                <a:schemeClr val="tx1"/>
              </a:solidFill>
              <a:latin typeface="Century Gothic" panose="020B0502020202020204" pitchFamily="34" charset="0"/>
            </a:endParaRPr>
          </a:p>
          <a:p>
            <a:r>
              <a:rPr lang="en-US" sz="3500" dirty="0">
                <a:solidFill>
                  <a:schemeClr val="tx1"/>
                </a:solidFill>
                <a:effectLst/>
                <a:latin typeface="Century Gothic" panose="020B0502020202020204" pitchFamily="34" charset="0"/>
              </a:rPr>
              <a:t>Simple start and stop commands</a:t>
            </a:r>
            <a:endParaRPr lang="en-US" sz="3500" dirty="0">
              <a:solidFill>
                <a:schemeClr val="tx1"/>
              </a:solidFill>
              <a:latin typeface="Century Gothic" panose="020B0502020202020204" pitchFamily="34" charset="0"/>
            </a:endParaRPr>
          </a:p>
          <a:p>
            <a:r>
              <a:rPr lang="en-US" sz="3500" dirty="0">
                <a:solidFill>
                  <a:schemeClr val="tx1"/>
                </a:solidFill>
                <a:effectLst/>
                <a:latin typeface="Century Gothic" panose="020B0502020202020204" pitchFamily="34" charset="0"/>
              </a:rPr>
              <a:t>Helpful built‑in tips and suggestions</a:t>
            </a:r>
            <a:endParaRPr lang="en-US" sz="3500" dirty="0">
              <a:solidFill>
                <a:schemeClr val="tx1"/>
              </a:solidFill>
              <a:latin typeface="Century Gothic" panose="020B0502020202020204" pitchFamily="34" charset="0"/>
            </a:endParaRPr>
          </a:p>
          <a:p>
            <a:pPr marL="450000" lvl="1" indent="0">
              <a:buNone/>
            </a:pPr>
            <a:r>
              <a:rPr lang="en-US" sz="3500" i="1" dirty="0">
                <a:solidFill>
                  <a:schemeClr val="tx1"/>
                </a:solidFill>
                <a:effectLst/>
                <a:latin typeface="Century Gothic" panose="020B0502020202020204" pitchFamily="34" charset="0"/>
              </a:rPr>
              <a:t>For example: “Try saying ‘Show commands.’”</a:t>
            </a:r>
            <a:endParaRPr lang="en-US" sz="3500" dirty="0">
              <a:solidFill>
                <a:schemeClr val="tx1"/>
              </a:solidFill>
              <a:latin typeface="Century Gothic" panose="020B0502020202020204" pitchFamily="34" charset="0"/>
            </a:endParaRPr>
          </a:p>
          <a:p>
            <a:r>
              <a:rPr lang="en-US" sz="3500" dirty="0">
                <a:solidFill>
                  <a:schemeClr val="tx1"/>
                </a:solidFill>
                <a:latin typeface="Century Gothic" panose="020B0502020202020204" pitchFamily="34" charset="0"/>
              </a:rPr>
              <a:t>Extension dialing via voice commands, touch tones</a:t>
            </a:r>
          </a:p>
          <a:p>
            <a:r>
              <a:rPr lang="en-US" sz="3500" dirty="0">
                <a:solidFill>
                  <a:schemeClr val="tx1"/>
                </a:solidFill>
                <a:effectLst/>
                <a:latin typeface="Century Gothic" panose="020B0502020202020204" pitchFamily="34" charset="0"/>
              </a:rPr>
              <a:t>Ability to save contacts with pauses</a:t>
            </a:r>
            <a:endParaRPr lang="en-US" sz="3500" dirty="0">
              <a:solidFill>
                <a:schemeClr val="tx1"/>
              </a:solidFill>
              <a:latin typeface="Century Gothic" panose="020B0502020202020204" pitchFamily="34" charset="0"/>
            </a:endParaRPr>
          </a:p>
          <a:p>
            <a:r>
              <a:rPr lang="en-US" sz="3500" dirty="0">
                <a:solidFill>
                  <a:schemeClr val="tx1"/>
                </a:solidFill>
                <a:effectLst/>
                <a:latin typeface="Century Gothic" panose="020B0502020202020204" pitchFamily="34" charset="0"/>
              </a:rPr>
              <a:t>Robust dictation and text editing tools</a:t>
            </a:r>
            <a:endParaRPr lang="en-US" sz="3500" dirty="0">
              <a:solidFill>
                <a:schemeClr val="tx1"/>
              </a:solidFill>
              <a:latin typeface="Century Gothic" panose="020B0502020202020204" pitchFamily="34" charset="0"/>
            </a:endParaRPr>
          </a:p>
          <a:p>
            <a:endParaRPr lang="en-US" dirty="0"/>
          </a:p>
        </p:txBody>
      </p:sp>
    </p:spTree>
    <p:extLst>
      <p:ext uri="{BB962C8B-B14F-4D97-AF65-F5344CB8AC3E}">
        <p14:creationId xmlns:p14="http://schemas.microsoft.com/office/powerpoint/2010/main" val="340852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E6ABF-A2BE-2EEA-991C-8C4FCAD2F4B8}"/>
              </a:ext>
            </a:extLst>
          </p:cNvPr>
          <p:cNvSpPr>
            <a:spLocks noGrp="1"/>
          </p:cNvSpPr>
          <p:nvPr>
            <p:ph type="title"/>
          </p:nvPr>
        </p:nvSpPr>
        <p:spPr>
          <a:xfrm>
            <a:off x="646112" y="285570"/>
            <a:ext cx="5322069" cy="835308"/>
          </a:xfrm>
        </p:spPr>
        <p:style>
          <a:lnRef idx="1">
            <a:schemeClr val="accent1"/>
          </a:lnRef>
          <a:fillRef idx="3">
            <a:schemeClr val="accent1"/>
          </a:fillRef>
          <a:effectRef idx="2">
            <a:schemeClr val="accent1"/>
          </a:effectRef>
          <a:fontRef idx="minor">
            <a:schemeClr val="lt1"/>
          </a:fontRef>
        </p:style>
        <p:txBody>
          <a:bodyPr/>
          <a:lstStyle/>
          <a:p>
            <a:r>
              <a:rPr lang="en-US" dirty="0">
                <a:latin typeface="Century Gothic" panose="020B0502020202020204" pitchFamily="34" charset="0"/>
              </a:rPr>
              <a:t>Applications: Email</a:t>
            </a:r>
          </a:p>
        </p:txBody>
      </p:sp>
      <p:sp>
        <p:nvSpPr>
          <p:cNvPr id="3" name="Content Placeholder 2">
            <a:extLst>
              <a:ext uri="{FF2B5EF4-FFF2-40B4-BE49-F238E27FC236}">
                <a16:creationId xmlns:a16="http://schemas.microsoft.com/office/drawing/2014/main" id="{0832AAAF-BFF3-C698-94BF-848C7A421C6E}"/>
              </a:ext>
            </a:extLst>
          </p:cNvPr>
          <p:cNvSpPr>
            <a:spLocks noGrp="1"/>
          </p:cNvSpPr>
          <p:nvPr>
            <p:ph idx="1"/>
          </p:nvPr>
        </p:nvSpPr>
        <p:spPr>
          <a:xfrm>
            <a:off x="646112" y="1248698"/>
            <a:ext cx="11427901" cy="5860026"/>
          </a:xfrm>
        </p:spPr>
        <p:txBody>
          <a:bodyPr>
            <a:normAutofit fontScale="25000" lnSpcReduction="20000"/>
          </a:bodyPr>
          <a:lstStyle/>
          <a:p>
            <a:pPr marL="0" indent="0">
              <a:buNone/>
            </a:pPr>
            <a:r>
              <a:rPr lang="en-US" sz="8600" dirty="0">
                <a:effectLst/>
                <a:latin typeface="Century Gothic" panose="020B0502020202020204" pitchFamily="34" charset="0"/>
              </a:rPr>
              <a:t>Voice Control makes managing email hands‑free and efficient:</a:t>
            </a:r>
          </a:p>
          <a:p>
            <a:pPr>
              <a:lnSpc>
                <a:spcPct val="170000"/>
              </a:lnSpc>
            </a:pPr>
            <a:r>
              <a:rPr lang="en-US" sz="11200" dirty="0">
                <a:effectLst/>
                <a:latin typeface="Century Gothic" panose="020B0502020202020204" pitchFamily="34" charset="0"/>
              </a:rPr>
              <a:t>“Open Outlook”</a:t>
            </a:r>
            <a:endParaRPr lang="en-US" sz="11200" dirty="0">
              <a:latin typeface="Century Gothic" panose="020B0502020202020204" pitchFamily="34" charset="0"/>
            </a:endParaRPr>
          </a:p>
          <a:p>
            <a:pPr>
              <a:lnSpc>
                <a:spcPct val="170000"/>
              </a:lnSpc>
            </a:pPr>
            <a:r>
              <a:rPr lang="en-US" sz="11200" dirty="0">
                <a:effectLst/>
                <a:latin typeface="Century Gothic" panose="020B0502020202020204" pitchFamily="34" charset="0"/>
              </a:rPr>
              <a:t>“Tap Menu, Tap Spam”</a:t>
            </a:r>
            <a:endParaRPr lang="en-US" sz="11200" dirty="0">
              <a:latin typeface="Century Gothic" panose="020B0502020202020204" pitchFamily="34" charset="0"/>
            </a:endParaRPr>
          </a:p>
          <a:p>
            <a:pPr>
              <a:lnSpc>
                <a:spcPct val="170000"/>
              </a:lnSpc>
            </a:pPr>
            <a:r>
              <a:rPr lang="en-US" sz="11200" dirty="0">
                <a:effectLst/>
                <a:latin typeface="Century Gothic" panose="020B0502020202020204" pitchFamily="34" charset="0"/>
              </a:rPr>
              <a:t>“Scroll down”</a:t>
            </a:r>
            <a:endParaRPr lang="en-US" sz="11200" dirty="0">
              <a:latin typeface="Century Gothic" panose="020B0502020202020204" pitchFamily="34" charset="0"/>
            </a:endParaRPr>
          </a:p>
          <a:p>
            <a:pPr>
              <a:lnSpc>
                <a:spcPct val="170000"/>
              </a:lnSpc>
            </a:pPr>
            <a:r>
              <a:rPr lang="en-US" sz="11200" dirty="0">
                <a:effectLst/>
                <a:latin typeface="Century Gothic" panose="020B0502020202020204" pitchFamily="34" charset="0"/>
              </a:rPr>
              <a:t>“Tap attachment”</a:t>
            </a:r>
          </a:p>
          <a:p>
            <a:pPr>
              <a:lnSpc>
                <a:spcPct val="170000"/>
              </a:lnSpc>
            </a:pPr>
            <a:r>
              <a:rPr lang="en-US" sz="11200" dirty="0">
                <a:latin typeface="Century Gothic" panose="020B0502020202020204" pitchFamily="34" charset="0"/>
              </a:rPr>
              <a:t>“Voiceover Select &lt; recipient name&gt;”</a:t>
            </a:r>
          </a:p>
          <a:p>
            <a:pPr>
              <a:lnSpc>
                <a:spcPct val="170000"/>
              </a:lnSpc>
            </a:pPr>
            <a:r>
              <a:rPr lang="en-US" sz="11200" dirty="0">
                <a:effectLst/>
                <a:latin typeface="Century Gothic" panose="020B0502020202020204" pitchFamily="34" charset="0"/>
              </a:rPr>
              <a:t>“</a:t>
            </a:r>
            <a:r>
              <a:rPr lang="en-US" sz="11200">
                <a:effectLst/>
                <a:latin typeface="Century Gothic" panose="020B0502020202020204" pitchFamily="34" charset="0"/>
              </a:rPr>
              <a:t>Close Outlook”</a:t>
            </a:r>
            <a:endParaRPr lang="en-US" sz="11200" dirty="0">
              <a:effectLst/>
              <a:latin typeface="Century Gothic" panose="020B0502020202020204" pitchFamily="34" charset="0"/>
            </a:endParaRPr>
          </a:p>
          <a:p>
            <a:pPr>
              <a:lnSpc>
                <a:spcPct val="170000"/>
              </a:lnSpc>
            </a:pPr>
            <a:endParaRPr lang="en-US" sz="11200" dirty="0">
              <a:effectLst/>
              <a:latin typeface="Century Gothic" panose="020B0502020202020204" pitchFamily="34" charset="0"/>
            </a:endParaRPr>
          </a:p>
          <a:p>
            <a:pPr>
              <a:lnSpc>
                <a:spcPct val="170000"/>
              </a:lnSpc>
            </a:pPr>
            <a:endParaRPr lang="en-US" sz="11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3907418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810A-91B1-4E8C-AF5F-7058C5D4201B}"/>
              </a:ext>
            </a:extLst>
          </p:cNvPr>
          <p:cNvSpPr>
            <a:spLocks noGrp="1"/>
          </p:cNvSpPr>
          <p:nvPr>
            <p:ph type="title"/>
          </p:nvPr>
        </p:nvSpPr>
        <p:spPr>
          <a:xfrm>
            <a:off x="668594" y="314635"/>
            <a:ext cx="9252154" cy="1016654"/>
          </a:xfrm>
        </p:spPr>
        <p:style>
          <a:lnRef idx="1">
            <a:schemeClr val="accent1"/>
          </a:lnRef>
          <a:fillRef idx="3">
            <a:schemeClr val="accent1"/>
          </a:fillRef>
          <a:effectRef idx="2">
            <a:schemeClr val="accent1"/>
          </a:effectRef>
          <a:fontRef idx="minor">
            <a:schemeClr val="lt1"/>
          </a:fontRef>
        </p:style>
        <p:txBody>
          <a:bodyPr>
            <a:normAutofit/>
          </a:bodyPr>
          <a:lstStyle/>
          <a:p>
            <a:pPr>
              <a:lnSpc>
                <a:spcPct val="90000"/>
              </a:lnSpc>
            </a:pPr>
            <a:r>
              <a:rPr lang="en-US" sz="3300" dirty="0">
                <a:solidFill>
                  <a:srgbClr val="EBEBEB"/>
                </a:solidFill>
                <a:effectLst/>
                <a:latin typeface="Century Gothic" panose="020B0502020202020204" pitchFamily="34" charset="0"/>
              </a:rPr>
              <a:t>Applications: Navigation &amp; Transportation</a:t>
            </a:r>
          </a:p>
        </p:txBody>
      </p:sp>
      <p:graphicFrame>
        <p:nvGraphicFramePr>
          <p:cNvPr id="21" name="Content Placeholder 2">
            <a:extLst>
              <a:ext uri="{FF2B5EF4-FFF2-40B4-BE49-F238E27FC236}">
                <a16:creationId xmlns:a16="http://schemas.microsoft.com/office/drawing/2014/main" id="{065FB281-7408-493A-DAD7-D22C3484E9B1}"/>
              </a:ext>
            </a:extLst>
          </p:cNvPr>
          <p:cNvGraphicFramePr>
            <a:graphicFrameLocks noGrp="1"/>
          </p:cNvGraphicFramePr>
          <p:nvPr>
            <p:ph idx="1"/>
            <p:extLst>
              <p:ext uri="{D42A27DB-BD31-4B8C-83A1-F6EECF244321}">
                <p14:modId xmlns:p14="http://schemas.microsoft.com/office/powerpoint/2010/main" val="2576519380"/>
              </p:ext>
            </p:extLst>
          </p:nvPr>
        </p:nvGraphicFramePr>
        <p:xfrm>
          <a:off x="491613" y="3303641"/>
          <a:ext cx="11248104" cy="3106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4F487DC-5E58-3B4C-0A57-C5976C65076E}"/>
              </a:ext>
            </a:extLst>
          </p:cNvPr>
          <p:cNvSpPr txBox="1"/>
          <p:nvPr/>
        </p:nvSpPr>
        <p:spPr>
          <a:xfrm>
            <a:off x="668594" y="1513918"/>
            <a:ext cx="10736825"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3000" dirty="0">
                <a:latin typeface="Century Gothic" panose="020B0502020202020204" pitchFamily="34" charset="0"/>
              </a:rPr>
              <a:t>Whether traveling across town or across the city, Voice Control keeps navigation accessible</a:t>
            </a:r>
            <a:endParaRPr lang="en-US" sz="3200" dirty="0"/>
          </a:p>
          <a:p>
            <a:endParaRPr lang="en-US" sz="30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97458541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152F0-4DE4-DAA0-7701-A14517E9AFEB}"/>
              </a:ext>
            </a:extLst>
          </p:cNvPr>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en-US" dirty="0">
                <a:effectLst/>
                <a:latin typeface="Century Gothic" panose="020B0502020202020204" pitchFamily="34" charset="0"/>
              </a:rPr>
              <a:t>	Applications: Media</a:t>
            </a:r>
          </a:p>
        </p:txBody>
      </p:sp>
      <p:sp>
        <p:nvSpPr>
          <p:cNvPr id="3" name="Content Placeholder 2">
            <a:extLst>
              <a:ext uri="{FF2B5EF4-FFF2-40B4-BE49-F238E27FC236}">
                <a16:creationId xmlns:a16="http://schemas.microsoft.com/office/drawing/2014/main" id="{F85FBAE5-CA73-84E7-1174-006E09854ABC}"/>
              </a:ext>
            </a:extLst>
          </p:cNvPr>
          <p:cNvSpPr>
            <a:spLocks noGrp="1"/>
          </p:cNvSpPr>
          <p:nvPr>
            <p:ph idx="1"/>
          </p:nvPr>
        </p:nvSpPr>
        <p:spPr>
          <a:xfrm>
            <a:off x="913794" y="1966451"/>
            <a:ext cx="10894748" cy="4699819"/>
          </a:xfrm>
        </p:spPr>
        <p:style>
          <a:lnRef idx="3">
            <a:schemeClr val="lt1"/>
          </a:lnRef>
          <a:fillRef idx="1">
            <a:schemeClr val="dk1"/>
          </a:fillRef>
          <a:effectRef idx="1">
            <a:schemeClr val="dk1"/>
          </a:effectRef>
          <a:fontRef idx="minor">
            <a:schemeClr val="lt1"/>
          </a:fontRef>
        </p:style>
        <p:txBody>
          <a:bodyPr>
            <a:normAutofit/>
          </a:bodyPr>
          <a:lstStyle/>
          <a:p>
            <a:pPr marL="36900" indent="0">
              <a:buNone/>
            </a:pPr>
            <a:r>
              <a:rPr lang="en-US" sz="3200" dirty="0">
                <a:effectLst/>
                <a:latin typeface="Century Gothic" panose="020B0502020202020204" pitchFamily="34" charset="0"/>
              </a:rPr>
              <a:t>Voice Control makes media consumption effortless:</a:t>
            </a:r>
            <a:endParaRPr lang="en-US" sz="3200" dirty="0">
              <a:latin typeface="Century Gothic" panose="020B0502020202020204" pitchFamily="34" charset="0"/>
            </a:endParaRPr>
          </a:p>
          <a:p>
            <a:r>
              <a:rPr lang="en-US" sz="3200" dirty="0">
                <a:effectLst/>
                <a:latin typeface="Century Gothic" panose="020B0502020202020204" pitchFamily="34" charset="0"/>
              </a:rPr>
              <a:t>“Open YouTube”</a:t>
            </a:r>
            <a:endParaRPr lang="en-US" sz="3200" dirty="0">
              <a:latin typeface="Century Gothic" panose="020B0502020202020204" pitchFamily="34" charset="0"/>
            </a:endParaRPr>
          </a:p>
          <a:p>
            <a:r>
              <a:rPr lang="en-US" sz="3200" dirty="0">
                <a:effectLst/>
                <a:latin typeface="Century Gothic" panose="020B0502020202020204" pitchFamily="34" charset="0"/>
              </a:rPr>
              <a:t>“Search for Voice Control demo”</a:t>
            </a:r>
            <a:endParaRPr lang="en-US" sz="3200" dirty="0">
              <a:latin typeface="Century Gothic" panose="020B0502020202020204" pitchFamily="34" charset="0"/>
            </a:endParaRPr>
          </a:p>
          <a:p>
            <a:r>
              <a:rPr lang="en-US" sz="3200" dirty="0">
                <a:effectLst/>
                <a:latin typeface="Century Gothic" panose="020B0502020202020204" pitchFamily="34" charset="0"/>
              </a:rPr>
              <a:t>“Play video, Tap Next Video”</a:t>
            </a:r>
            <a:endParaRPr lang="en-US" sz="3200" dirty="0">
              <a:latin typeface="Century Gothic" panose="020B0502020202020204" pitchFamily="34" charset="0"/>
            </a:endParaRPr>
          </a:p>
          <a:p>
            <a:r>
              <a:rPr lang="en-US" sz="3200" dirty="0">
                <a:effectLst/>
                <a:latin typeface="Century Gothic" panose="020B0502020202020204" pitchFamily="34" charset="0"/>
              </a:rPr>
              <a:t>“Pause” or “Skip ahead 10 seconds”</a:t>
            </a:r>
            <a:endParaRPr lang="en-US" sz="3200" dirty="0">
              <a:latin typeface="Century Gothic" panose="020B0502020202020204" pitchFamily="34" charset="0"/>
            </a:endParaRPr>
          </a:p>
          <a:p>
            <a:r>
              <a:rPr lang="en-US" sz="3200" dirty="0">
                <a:effectLst/>
                <a:latin typeface="Century Gothic" panose="020B0502020202020204" pitchFamily="34" charset="0"/>
              </a:rPr>
              <a:t>It’s a hands‑free way to learn, explore, and enjoy content.</a:t>
            </a:r>
            <a:endParaRPr lang="en-US" sz="32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3267711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FFFFFF"/>
      </a:dk1>
      <a:lt1>
        <a:sysClr val="window" lastClr="000000"/>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TM04033929[[fn=Slate]]</Template>
  <TotalTime>516</TotalTime>
  <Words>746</Words>
  <Application>Microsoft Office PowerPoint</Application>
  <PresentationFormat>Widescreen</PresentationFormat>
  <Paragraphs>87</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Calisto MT</vt:lpstr>
      <vt:lpstr>Century Gothic</vt:lpstr>
      <vt:lpstr>Wingdings</vt:lpstr>
      <vt:lpstr>Wingdings 2</vt:lpstr>
      <vt:lpstr>Slate</vt:lpstr>
      <vt:lpstr>VOICE CONTROL:  A new friend on your iPhone  for Visually Impaired</vt:lpstr>
      <vt:lpstr>Disclaimer</vt:lpstr>
      <vt:lpstr>Why Voice Control?</vt:lpstr>
      <vt:lpstr>Benefits of Voice Control</vt:lpstr>
      <vt:lpstr>Voice Control + VoiceOver =A Powerful Combination</vt:lpstr>
      <vt:lpstr>Key Features of Voice Control</vt:lpstr>
      <vt:lpstr>Applications: Email</vt:lpstr>
      <vt:lpstr>Applications: Navigation &amp; Transportation</vt:lpstr>
      <vt:lpstr> Applications: Media</vt:lpstr>
      <vt:lpstr>Applications: Camera</vt:lpstr>
      <vt:lpstr>Applications: Seeing AI</vt:lpstr>
      <vt:lpstr>Applications: Messages</vt:lpstr>
      <vt:lpstr>Unlocking the iPhone</vt:lpstr>
      <vt:lpstr>Voice Control can manage accessibility settings  directly.  It becomes a central tool for customizing the device experience.  </vt:lpstr>
      <vt:lpstr>Summary</vt:lpstr>
      <vt:lpstr>Android</vt:lpstr>
      <vt:lpstr>THANK YOU!</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Kanagasabai, Harini (DBVI)</dc:creator>
  <cp:lastModifiedBy>Rathod, Nitesh (DBVI)</cp:lastModifiedBy>
  <cp:revision>1</cp:revision>
  <dcterms:created xsi:type="dcterms:W3CDTF">2026-03-13T17:17:05Z</dcterms:created>
  <dcterms:modified xsi:type="dcterms:W3CDTF">2026-03-15T18:23:54Z</dcterms:modified>
</cp:coreProperties>
</file>